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8" r:id="rId2"/>
    <p:sldId id="256" r:id="rId3"/>
    <p:sldId id="257" r:id="rId4"/>
    <p:sldId id="258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1" r:id="rId24"/>
    <p:sldId id="262" r:id="rId25"/>
    <p:sldId id="263" r:id="rId26"/>
    <p:sldId id="289" r:id="rId27"/>
  </p:sldIdLst>
  <p:sldSz cx="18288000" cy="10287000"/>
  <p:notesSz cx="6858000" cy="9144000"/>
  <p:embeddedFontLst>
    <p:embeddedFont>
      <p:font typeface="Poppins" panose="00000500000000000000" pitchFamily="2" charset="0"/>
      <p:regular r:id="rId28"/>
    </p:embeddedFont>
    <p:embeddedFont>
      <p:font typeface="Poppins Bold" panose="00000800000000000000" charset="0"/>
      <p:regular r:id="rId29"/>
    </p:embeddedFont>
    <p:embeddedFont>
      <p:font typeface="Poppins Italics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C34"/>
    <a:srgbClr val="001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5.png"/><Relationship Id="rId4" Type="http://schemas.openxmlformats.org/officeDocument/2006/relationships/image" Target="../media/image5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image" Target="../media/image5.sv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12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2.jpeg"/><Relationship Id="rId5" Type="http://schemas.openxmlformats.org/officeDocument/2006/relationships/image" Target="../media/image7.svg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svg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5.svg"/><Relationship Id="rId10" Type="http://schemas.openxmlformats.org/officeDocument/2006/relationships/image" Target="../media/image14.jpe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5C8857-CDE7-7341-11D9-AEAFD99E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13716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E195411F-3084-00ED-B3D8-444EF5F85CCD}"/>
              </a:ext>
            </a:extLst>
          </p:cNvPr>
          <p:cNvGrpSpPr/>
          <p:nvPr/>
        </p:nvGrpSpPr>
        <p:grpSpPr>
          <a:xfrm>
            <a:off x="19050557" y="5358871"/>
            <a:ext cx="8914843" cy="704094"/>
            <a:chOff x="0" y="0"/>
            <a:chExt cx="2347942" cy="18544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5B3ACB0-3CBC-FB02-2764-63D91BFCBDE9}"/>
                </a:ext>
              </a:extLst>
            </p:cNvPr>
            <p:cNvSpPr/>
            <p:nvPr/>
          </p:nvSpPr>
          <p:spPr>
            <a:xfrm>
              <a:off x="0" y="0"/>
              <a:ext cx="2347942" cy="185440"/>
            </a:xfrm>
            <a:custGeom>
              <a:avLst/>
              <a:gdLst/>
              <a:ahLst/>
              <a:cxnLst/>
              <a:rect l="l" t="t" r="r" b="b"/>
              <a:pathLst>
                <a:path w="2347942" h="185440">
                  <a:moveTo>
                    <a:pt x="35606" y="0"/>
                  </a:moveTo>
                  <a:lnTo>
                    <a:pt x="2312337" y="0"/>
                  </a:lnTo>
                  <a:cubicBezTo>
                    <a:pt x="2332001" y="0"/>
                    <a:pt x="2347942" y="15941"/>
                    <a:pt x="2347942" y="35606"/>
                  </a:cubicBezTo>
                  <a:lnTo>
                    <a:pt x="2347942" y="149835"/>
                  </a:lnTo>
                  <a:cubicBezTo>
                    <a:pt x="2347942" y="169499"/>
                    <a:pt x="2332001" y="185440"/>
                    <a:pt x="2312337" y="185440"/>
                  </a:cubicBezTo>
                  <a:lnTo>
                    <a:pt x="35606" y="185440"/>
                  </a:lnTo>
                  <a:cubicBezTo>
                    <a:pt x="15941" y="185440"/>
                    <a:pt x="0" y="169499"/>
                    <a:pt x="0" y="149835"/>
                  </a:cubicBezTo>
                  <a:lnTo>
                    <a:pt x="0" y="35606"/>
                  </a:lnTo>
                  <a:cubicBezTo>
                    <a:pt x="0" y="15941"/>
                    <a:pt x="15941" y="0"/>
                    <a:pt x="356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477FA91-1046-2989-46D9-3BA8DF5B1924}"/>
                </a:ext>
              </a:extLst>
            </p:cNvPr>
            <p:cNvSpPr txBox="1"/>
            <p:nvPr/>
          </p:nvSpPr>
          <p:spPr>
            <a:xfrm>
              <a:off x="0" y="-57150"/>
              <a:ext cx="2347942" cy="242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C7624D66-7DC3-901E-AA14-807DAB098D90}"/>
              </a:ext>
            </a:extLst>
          </p:cNvPr>
          <p:cNvGrpSpPr/>
          <p:nvPr/>
        </p:nvGrpSpPr>
        <p:grpSpPr>
          <a:xfrm>
            <a:off x="-12716246" y="677665"/>
            <a:ext cx="12563846" cy="1184797"/>
            <a:chOff x="0" y="0"/>
            <a:chExt cx="3308997" cy="312045"/>
          </a:xfrm>
        </p:grpSpPr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FB516BB5-F6C5-6156-3D3A-66F4C2161CF7}"/>
                </a:ext>
              </a:extLst>
            </p:cNvPr>
            <p:cNvSpPr/>
            <p:nvPr/>
          </p:nvSpPr>
          <p:spPr>
            <a:xfrm>
              <a:off x="0" y="0"/>
              <a:ext cx="3308996" cy="312045"/>
            </a:xfrm>
            <a:custGeom>
              <a:avLst/>
              <a:gdLst/>
              <a:ahLst/>
              <a:cxnLst/>
              <a:rect l="l" t="t" r="r" b="b"/>
              <a:pathLst>
                <a:path w="3308996" h="312045">
                  <a:moveTo>
                    <a:pt x="40053" y="0"/>
                  </a:moveTo>
                  <a:lnTo>
                    <a:pt x="3268943" y="0"/>
                  </a:lnTo>
                  <a:cubicBezTo>
                    <a:pt x="3291064" y="0"/>
                    <a:pt x="3308996" y="17933"/>
                    <a:pt x="3308996" y="40053"/>
                  </a:cubicBezTo>
                  <a:lnTo>
                    <a:pt x="3308996" y="271992"/>
                  </a:lnTo>
                  <a:cubicBezTo>
                    <a:pt x="3308996" y="294113"/>
                    <a:pt x="3291064" y="312045"/>
                    <a:pt x="3268943" y="312045"/>
                  </a:cubicBezTo>
                  <a:lnTo>
                    <a:pt x="40053" y="312045"/>
                  </a:lnTo>
                  <a:cubicBezTo>
                    <a:pt x="17933" y="312045"/>
                    <a:pt x="0" y="294113"/>
                    <a:pt x="0" y="271992"/>
                  </a:cubicBezTo>
                  <a:lnTo>
                    <a:pt x="0" y="40053"/>
                  </a:lnTo>
                  <a:cubicBezTo>
                    <a:pt x="0" y="17933"/>
                    <a:pt x="17933" y="0"/>
                    <a:pt x="40053" y="0"/>
                  </a:cubicBezTo>
                  <a:close/>
                </a:path>
              </a:pathLst>
            </a:custGeom>
            <a:solidFill>
              <a:srgbClr val="545454">
                <a:alpha val="22745"/>
              </a:srgbClr>
            </a:solidFill>
            <a:ln w="19050" cap="rnd">
              <a:gradFill>
                <a:gsLst>
                  <a:gs pos="0">
                    <a:srgbClr val="C50088">
                      <a:alpha val="23000"/>
                    </a:srgbClr>
                  </a:gs>
                  <a:gs pos="100000">
                    <a:srgbClr val="D58805">
                      <a:alpha val="2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EF263AD0-8BFE-21B9-154F-9195CE4EADCC}"/>
                </a:ext>
              </a:extLst>
            </p:cNvPr>
            <p:cNvSpPr txBox="1"/>
            <p:nvPr/>
          </p:nvSpPr>
          <p:spPr>
            <a:xfrm>
              <a:off x="0" y="-57150"/>
              <a:ext cx="3308997" cy="36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1" name="TextBox 33">
            <a:extLst>
              <a:ext uri="{FF2B5EF4-FFF2-40B4-BE49-F238E27FC236}">
                <a16:creationId xmlns:a16="http://schemas.microsoft.com/office/drawing/2014/main" id="{CDD4E1DA-52C0-B858-5E52-6D237212B8A7}"/>
              </a:ext>
            </a:extLst>
          </p:cNvPr>
          <p:cNvSpPr txBox="1"/>
          <p:nvPr/>
        </p:nvSpPr>
        <p:spPr>
          <a:xfrm>
            <a:off x="1486376" y="-1790700"/>
            <a:ext cx="9098558" cy="140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87"/>
              </a:lnSpc>
            </a:pPr>
            <a:r>
              <a:rPr lang="en-US" sz="102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32" name="TextBox 34">
            <a:extLst>
              <a:ext uri="{FF2B5EF4-FFF2-40B4-BE49-F238E27FC236}">
                <a16:creationId xmlns:a16="http://schemas.microsoft.com/office/drawing/2014/main" id="{BF0FA3AC-D415-4162-AABE-E9F41EFF6038}"/>
              </a:ext>
            </a:extLst>
          </p:cNvPr>
          <p:cNvSpPr txBox="1"/>
          <p:nvPr/>
        </p:nvSpPr>
        <p:spPr>
          <a:xfrm>
            <a:off x="1610201" y="11176000"/>
            <a:ext cx="8566712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Mario is a cheerful plumber and Nintendo's iconic character, famous for his adventures rescuing princesses and overcoming thrilling challenges.</a:t>
            </a:r>
          </a:p>
        </p:txBody>
      </p:sp>
      <p:sp>
        <p:nvSpPr>
          <p:cNvPr id="33" name="TextBox 35">
            <a:extLst>
              <a:ext uri="{FF2B5EF4-FFF2-40B4-BE49-F238E27FC236}">
                <a16:creationId xmlns:a16="http://schemas.microsoft.com/office/drawing/2014/main" id="{3245C1A6-5D9C-E53D-0709-7F8A558CAFF0}"/>
              </a:ext>
            </a:extLst>
          </p:cNvPr>
          <p:cNvSpPr txBox="1"/>
          <p:nvPr/>
        </p:nvSpPr>
        <p:spPr>
          <a:xfrm>
            <a:off x="19242238" y="5436281"/>
            <a:ext cx="853148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spc="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PROJECT OOP</a:t>
            </a: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CE3E1448-A5EE-CC77-B715-B4FDE4A9C549}"/>
              </a:ext>
            </a:extLst>
          </p:cNvPr>
          <p:cNvSpPr txBox="1"/>
          <p:nvPr/>
        </p:nvSpPr>
        <p:spPr>
          <a:xfrm>
            <a:off x="-9975234" y="1062117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55441F69-0E40-D9FD-0956-E14605B8F4EB}"/>
              </a:ext>
            </a:extLst>
          </p:cNvPr>
          <p:cNvSpPr txBox="1"/>
          <p:nvPr/>
        </p:nvSpPr>
        <p:spPr>
          <a:xfrm>
            <a:off x="-7039528" y="1062117"/>
            <a:ext cx="119708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6" name="TextBox 38">
            <a:extLst>
              <a:ext uri="{FF2B5EF4-FFF2-40B4-BE49-F238E27FC236}">
                <a16:creationId xmlns:a16="http://schemas.microsoft.com/office/drawing/2014/main" id="{02FB504A-F849-D411-EC4F-99A5AA6F36E6}"/>
              </a:ext>
            </a:extLst>
          </p:cNvPr>
          <p:cNvSpPr txBox="1"/>
          <p:nvPr/>
        </p:nvSpPr>
        <p:spPr>
          <a:xfrm>
            <a:off x="-3833915" y="1062117"/>
            <a:ext cx="110474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41" name="Freeform 2">
            <a:extLst>
              <a:ext uri="{FF2B5EF4-FFF2-40B4-BE49-F238E27FC236}">
                <a16:creationId xmlns:a16="http://schemas.microsoft.com/office/drawing/2014/main" id="{455A15BE-13EB-0196-3329-47800BB1B6EA}"/>
              </a:ext>
            </a:extLst>
          </p:cNvPr>
          <p:cNvSpPr/>
          <p:nvPr/>
        </p:nvSpPr>
        <p:spPr>
          <a:xfrm flipV="1">
            <a:off x="14706600" y="-5448300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id="{44AE193A-3AFC-6975-2B97-8B0EF9E75494}"/>
              </a:ext>
            </a:extLst>
          </p:cNvPr>
          <p:cNvSpPr/>
          <p:nvPr/>
        </p:nvSpPr>
        <p:spPr>
          <a:xfrm flipV="1">
            <a:off x="-7375768" y="7429500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CA3854-D5BE-CE2C-90ED-A5B6FABFB82D}"/>
              </a:ext>
            </a:extLst>
          </p:cNvPr>
          <p:cNvGrpSpPr/>
          <p:nvPr/>
        </p:nvGrpSpPr>
        <p:grpSpPr>
          <a:xfrm>
            <a:off x="19621913" y="-6458573"/>
            <a:ext cx="4426555" cy="7207708"/>
            <a:chOff x="11775755" y="1314450"/>
            <a:chExt cx="4426555" cy="7207708"/>
          </a:xfrm>
        </p:grpSpPr>
        <p:grpSp>
          <p:nvGrpSpPr>
            <p:cNvPr id="27" name="Group 7">
              <a:extLst>
                <a:ext uri="{FF2B5EF4-FFF2-40B4-BE49-F238E27FC236}">
                  <a16:creationId xmlns:a16="http://schemas.microsoft.com/office/drawing/2014/main" id="{497948EE-1B67-F548-FA9C-20CD0B89E37A}"/>
                </a:ext>
              </a:extLst>
            </p:cNvPr>
            <p:cNvGrpSpPr/>
            <p:nvPr/>
          </p:nvGrpSpPr>
          <p:grpSpPr>
            <a:xfrm rot="5400000">
              <a:off x="10446064" y="2765911"/>
              <a:ext cx="7207708" cy="4304785"/>
              <a:chOff x="0" y="0"/>
              <a:chExt cx="751483" cy="448821"/>
            </a:xfrm>
          </p:grpSpPr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4D202573-2DDC-F473-BC1F-D0DD57736EFD}"/>
                  </a:ext>
                </a:extLst>
              </p:cNvPr>
              <p:cNvSpPr/>
              <p:nvPr/>
            </p:nvSpPr>
            <p:spPr>
              <a:xfrm>
                <a:off x="0" y="0"/>
                <a:ext cx="751483" cy="448821"/>
              </a:xfrm>
              <a:custGeom>
                <a:avLst/>
                <a:gdLst/>
                <a:ahLst/>
                <a:cxnLst/>
                <a:rect l="l" t="t" r="r" b="b"/>
                <a:pathLst>
                  <a:path w="751483" h="448821">
                    <a:moveTo>
                      <a:pt x="548283" y="0"/>
                    </a:moveTo>
                    <a:cubicBezTo>
                      <a:pt x="660507" y="0"/>
                      <a:pt x="751483" y="100472"/>
                      <a:pt x="751483" y="224411"/>
                    </a:cubicBezTo>
                    <a:cubicBezTo>
                      <a:pt x="751483" y="348349"/>
                      <a:pt x="660507" y="448821"/>
                      <a:pt x="548283" y="448821"/>
                    </a:cubicBezTo>
                    <a:lnTo>
                      <a:pt x="203200" y="448821"/>
                    </a:lnTo>
                    <a:cubicBezTo>
                      <a:pt x="90976" y="448821"/>
                      <a:pt x="0" y="348349"/>
                      <a:pt x="0" y="224411"/>
                    </a:cubicBezTo>
                    <a:cubicBezTo>
                      <a:pt x="0" y="10047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C50088">
                        <a:alpha val="100000"/>
                      </a:srgbClr>
                    </a:gs>
                    <a:gs pos="100000">
                      <a:srgbClr val="D58805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434112F7-1C1F-0A17-2857-FA8D558A806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51483" cy="505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2FC4C646-BFAB-83C9-0C1B-8B2BCB4581ED}"/>
                </a:ext>
              </a:extLst>
            </p:cNvPr>
            <p:cNvGrpSpPr/>
            <p:nvPr/>
          </p:nvGrpSpPr>
          <p:grpSpPr>
            <a:xfrm>
              <a:off x="12351283" y="1862461"/>
              <a:ext cx="3397270" cy="6111685"/>
              <a:chOff x="0" y="0"/>
              <a:chExt cx="3529740" cy="6350000"/>
            </a:xfrm>
          </p:grpSpPr>
          <p:sp>
            <p:nvSpPr>
              <p:cNvPr id="49" name="Freeform 11">
                <a:extLst>
                  <a:ext uri="{FF2B5EF4-FFF2-40B4-BE49-F238E27FC236}">
                    <a16:creationId xmlns:a16="http://schemas.microsoft.com/office/drawing/2014/main" id="{AC27B42D-C5F6-54A8-1704-2C533BD76F01}"/>
                  </a:ext>
                </a:extLst>
              </p:cNvPr>
              <p:cNvSpPr/>
              <p:nvPr/>
            </p:nvSpPr>
            <p:spPr>
              <a:xfrm>
                <a:off x="0" y="0"/>
                <a:ext cx="352974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529740" h="6350000">
                    <a:moveTo>
                      <a:pt x="1764870" y="6350000"/>
                    </a:moveTo>
                    <a:cubicBezTo>
                      <a:pt x="790662" y="6350000"/>
                      <a:pt x="0" y="5638800"/>
                      <a:pt x="0" y="4762500"/>
                    </a:cubicBezTo>
                    <a:lnTo>
                      <a:pt x="0" y="1587500"/>
                    </a:lnTo>
                    <a:cubicBezTo>
                      <a:pt x="0" y="711200"/>
                      <a:pt x="790662" y="0"/>
                      <a:pt x="1764870" y="0"/>
                    </a:cubicBezTo>
                    <a:cubicBezTo>
                      <a:pt x="2739079" y="0"/>
                      <a:pt x="3529740" y="711200"/>
                      <a:pt x="3529740" y="1587500"/>
                    </a:cubicBezTo>
                    <a:lnTo>
                      <a:pt x="3529740" y="4762500"/>
                    </a:lnTo>
                    <a:cubicBezTo>
                      <a:pt x="3529740" y="5638800"/>
                      <a:pt x="2739079" y="6350000"/>
                      <a:pt x="1764870" y="63500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929" r="-9929"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699CB6BA-C765-2712-3D69-4EA9E8ED2125}"/>
                </a:ext>
              </a:extLst>
            </p:cNvPr>
            <p:cNvGrpSpPr/>
            <p:nvPr/>
          </p:nvGrpSpPr>
          <p:grpSpPr>
            <a:xfrm>
              <a:off x="12239662" y="1937313"/>
              <a:ext cx="263882" cy="263882"/>
              <a:chOff x="0" y="0"/>
              <a:chExt cx="812800" cy="812800"/>
            </a:xfrm>
          </p:grpSpPr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5228D046-51FA-B6ED-22DD-7F47E53A0AC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8" name="TextBox 14">
                <a:extLst>
                  <a:ext uri="{FF2B5EF4-FFF2-40B4-BE49-F238E27FC236}">
                    <a16:creationId xmlns:a16="http://schemas.microsoft.com/office/drawing/2014/main" id="{A6AC4C28-2B37-EFF8-29EA-6B85E980AC9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0" name="Group 15">
              <a:extLst>
                <a:ext uri="{FF2B5EF4-FFF2-40B4-BE49-F238E27FC236}">
                  <a16:creationId xmlns:a16="http://schemas.microsoft.com/office/drawing/2014/main" id="{DC41B219-D529-253F-4F14-4C6E39E60E60}"/>
                </a:ext>
              </a:extLst>
            </p:cNvPr>
            <p:cNvGrpSpPr/>
            <p:nvPr/>
          </p:nvGrpSpPr>
          <p:grpSpPr>
            <a:xfrm>
              <a:off x="15814544" y="7403908"/>
              <a:ext cx="263882" cy="263882"/>
              <a:chOff x="0" y="0"/>
              <a:chExt cx="812800" cy="812800"/>
            </a:xfrm>
          </p:grpSpPr>
          <p:sp>
            <p:nvSpPr>
              <p:cNvPr id="45" name="Freeform 16">
                <a:extLst>
                  <a:ext uri="{FF2B5EF4-FFF2-40B4-BE49-F238E27FC236}">
                    <a16:creationId xmlns:a16="http://schemas.microsoft.com/office/drawing/2014/main" id="{9AC1367A-CFC7-A38C-896C-3C784A11B4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6" name="TextBox 17">
                <a:extLst>
                  <a:ext uri="{FF2B5EF4-FFF2-40B4-BE49-F238E27FC236}">
                    <a16:creationId xmlns:a16="http://schemas.microsoft.com/office/drawing/2014/main" id="{21EFF7B4-5B65-26B7-6A26-4774CD50A79E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7" name="Group 18">
              <a:extLst>
                <a:ext uri="{FF2B5EF4-FFF2-40B4-BE49-F238E27FC236}">
                  <a16:creationId xmlns:a16="http://schemas.microsoft.com/office/drawing/2014/main" id="{54AB8854-DB78-36F1-5BC2-61C9251F238D}"/>
                </a:ext>
              </a:extLst>
            </p:cNvPr>
            <p:cNvGrpSpPr/>
            <p:nvPr/>
          </p:nvGrpSpPr>
          <p:grpSpPr>
            <a:xfrm>
              <a:off x="15795494" y="2201195"/>
              <a:ext cx="263882" cy="263882"/>
              <a:chOff x="0" y="0"/>
              <a:chExt cx="812800" cy="812800"/>
            </a:xfrm>
          </p:grpSpPr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9CF090CE-A1B3-68EF-E732-DCD613A24C5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37B9AD7B-E701-0328-8AA2-78BC2A937F89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8" name="Group 21">
              <a:extLst>
                <a:ext uri="{FF2B5EF4-FFF2-40B4-BE49-F238E27FC236}">
                  <a16:creationId xmlns:a16="http://schemas.microsoft.com/office/drawing/2014/main" id="{884DF8DA-AF8F-76FF-6263-50CAED0F5232}"/>
                </a:ext>
              </a:extLst>
            </p:cNvPr>
            <p:cNvGrpSpPr/>
            <p:nvPr/>
          </p:nvGrpSpPr>
          <p:grpSpPr>
            <a:xfrm>
              <a:off x="11775755" y="5896038"/>
              <a:ext cx="263882" cy="263882"/>
              <a:chOff x="0" y="0"/>
              <a:chExt cx="812800" cy="812800"/>
            </a:xfrm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B450F786-8C61-60E1-A7E4-B9466FDF13D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0" name="TextBox 23">
                <a:extLst>
                  <a:ext uri="{FF2B5EF4-FFF2-40B4-BE49-F238E27FC236}">
                    <a16:creationId xmlns:a16="http://schemas.microsoft.com/office/drawing/2014/main" id="{478CA618-42F0-79D6-F8A6-538F7EC6DCDC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52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608406" y="-823902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2157392" y="2146518"/>
            <a:ext cx="9022212" cy="9067550"/>
          </a:xfrm>
          <a:custGeom>
            <a:avLst/>
            <a:gdLst/>
            <a:ahLst/>
            <a:cxnLst/>
            <a:rect l="l" t="t" r="r" b="b"/>
            <a:pathLst>
              <a:path w="9022212" h="9067550">
                <a:moveTo>
                  <a:pt x="0" y="9067550"/>
                </a:moveTo>
                <a:lnTo>
                  <a:pt x="9022212" y="9067550"/>
                </a:lnTo>
                <a:lnTo>
                  <a:pt x="9022212" y="0"/>
                </a:lnTo>
                <a:lnTo>
                  <a:pt x="0" y="0"/>
                </a:lnTo>
                <a:lnTo>
                  <a:pt x="0" y="906755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97095" y="213027"/>
            <a:ext cx="8693809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 DATA - LOAD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24039" y="1468986"/>
            <a:ext cx="7820007" cy="4312050"/>
            <a:chOff x="0" y="0"/>
            <a:chExt cx="2699925" cy="14887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99925" cy="1488773"/>
            </a:xfrm>
            <a:custGeom>
              <a:avLst/>
              <a:gdLst/>
              <a:ahLst/>
              <a:cxnLst/>
              <a:rect l="l" t="t" r="r" b="b"/>
              <a:pathLst>
                <a:path w="2699925" h="1488773">
                  <a:moveTo>
                    <a:pt x="40142" y="0"/>
                  </a:moveTo>
                  <a:lnTo>
                    <a:pt x="2659783" y="0"/>
                  </a:lnTo>
                  <a:cubicBezTo>
                    <a:pt x="2670429" y="0"/>
                    <a:pt x="2680639" y="4229"/>
                    <a:pt x="2688168" y="11757"/>
                  </a:cubicBezTo>
                  <a:cubicBezTo>
                    <a:pt x="2695696" y="19286"/>
                    <a:pt x="2699925" y="29496"/>
                    <a:pt x="2699925" y="40142"/>
                  </a:cubicBezTo>
                  <a:lnTo>
                    <a:pt x="2699925" y="1448630"/>
                  </a:lnTo>
                  <a:cubicBezTo>
                    <a:pt x="2699925" y="1459277"/>
                    <a:pt x="2695696" y="1469487"/>
                    <a:pt x="2688168" y="1477015"/>
                  </a:cubicBezTo>
                  <a:cubicBezTo>
                    <a:pt x="2680639" y="1484543"/>
                    <a:pt x="2670429" y="1488773"/>
                    <a:pt x="2659783" y="1488773"/>
                  </a:cubicBezTo>
                  <a:lnTo>
                    <a:pt x="40142" y="1488773"/>
                  </a:lnTo>
                  <a:cubicBezTo>
                    <a:pt x="29496" y="1488773"/>
                    <a:pt x="19286" y="1484543"/>
                    <a:pt x="11757" y="1477015"/>
                  </a:cubicBezTo>
                  <a:cubicBezTo>
                    <a:pt x="4229" y="1469487"/>
                    <a:pt x="0" y="1459277"/>
                    <a:pt x="0" y="1448630"/>
                  </a:cubicBezTo>
                  <a:lnTo>
                    <a:pt x="0" y="40142"/>
                  </a:lnTo>
                  <a:cubicBezTo>
                    <a:pt x="0" y="29496"/>
                    <a:pt x="4229" y="19286"/>
                    <a:pt x="11757" y="11757"/>
                  </a:cubicBezTo>
                  <a:cubicBezTo>
                    <a:pt x="19286" y="4229"/>
                    <a:pt x="29496" y="0"/>
                    <a:pt x="4014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699925" cy="1545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0873" y="1628415"/>
            <a:ext cx="7492236" cy="4003561"/>
            <a:chOff x="0" y="0"/>
            <a:chExt cx="3446441" cy="18416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46441" cy="1841645"/>
            </a:xfrm>
            <a:custGeom>
              <a:avLst/>
              <a:gdLst/>
              <a:ahLst/>
              <a:cxnLst/>
              <a:rect l="l" t="t" r="r" b="b"/>
              <a:pathLst>
                <a:path w="3446441" h="1841645">
                  <a:moveTo>
                    <a:pt x="23766" y="0"/>
                  </a:moveTo>
                  <a:lnTo>
                    <a:pt x="3422675" y="0"/>
                  </a:lnTo>
                  <a:cubicBezTo>
                    <a:pt x="3435801" y="0"/>
                    <a:pt x="3446441" y="10641"/>
                    <a:pt x="3446441" y="23766"/>
                  </a:cubicBezTo>
                  <a:lnTo>
                    <a:pt x="3446441" y="1817878"/>
                  </a:lnTo>
                  <a:cubicBezTo>
                    <a:pt x="3446441" y="1824182"/>
                    <a:pt x="3443937" y="1830227"/>
                    <a:pt x="3439480" y="1834684"/>
                  </a:cubicBezTo>
                  <a:cubicBezTo>
                    <a:pt x="3435023" y="1839141"/>
                    <a:pt x="3428978" y="1841645"/>
                    <a:pt x="3422675" y="1841645"/>
                  </a:cubicBezTo>
                  <a:lnTo>
                    <a:pt x="23766" y="1841645"/>
                  </a:lnTo>
                  <a:cubicBezTo>
                    <a:pt x="17463" y="1841645"/>
                    <a:pt x="11418" y="1839141"/>
                    <a:pt x="6961" y="1834684"/>
                  </a:cubicBezTo>
                  <a:cubicBezTo>
                    <a:pt x="2504" y="1830227"/>
                    <a:pt x="0" y="1824182"/>
                    <a:pt x="0" y="1817878"/>
                  </a:cubicBezTo>
                  <a:lnTo>
                    <a:pt x="0" y="23766"/>
                  </a:lnTo>
                  <a:cubicBezTo>
                    <a:pt x="0" y="17463"/>
                    <a:pt x="2504" y="11418"/>
                    <a:pt x="6961" y="6961"/>
                  </a:cubicBezTo>
                  <a:cubicBezTo>
                    <a:pt x="11418" y="2504"/>
                    <a:pt x="17463" y="0"/>
                    <a:pt x="23766" y="0"/>
                  </a:cubicBezTo>
                  <a:close/>
                </a:path>
              </a:pathLst>
            </a:custGeom>
            <a:blipFill>
              <a:blip r:embed="rId7"/>
              <a:stretch>
                <a:fillRect t="-1594" r="-19222" b="-159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51009" y="4088051"/>
            <a:ext cx="11591986" cy="5257466"/>
            <a:chOff x="0" y="0"/>
            <a:chExt cx="3207887" cy="14549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07888" cy="1454916"/>
            </a:xfrm>
            <a:custGeom>
              <a:avLst/>
              <a:gdLst/>
              <a:ahLst/>
              <a:cxnLst/>
              <a:rect l="l" t="t" r="r" b="b"/>
              <a:pathLst>
                <a:path w="3207888" h="1454916">
                  <a:moveTo>
                    <a:pt x="27080" y="0"/>
                  </a:moveTo>
                  <a:lnTo>
                    <a:pt x="3180807" y="0"/>
                  </a:lnTo>
                  <a:cubicBezTo>
                    <a:pt x="3195763" y="0"/>
                    <a:pt x="3207888" y="12124"/>
                    <a:pt x="3207888" y="27080"/>
                  </a:cubicBezTo>
                  <a:lnTo>
                    <a:pt x="3207888" y="1427835"/>
                  </a:lnTo>
                  <a:cubicBezTo>
                    <a:pt x="3207888" y="1442791"/>
                    <a:pt x="3195763" y="1454916"/>
                    <a:pt x="3180807" y="1454916"/>
                  </a:cubicBezTo>
                  <a:lnTo>
                    <a:pt x="27080" y="1454916"/>
                  </a:lnTo>
                  <a:cubicBezTo>
                    <a:pt x="12124" y="1454916"/>
                    <a:pt x="0" y="1442791"/>
                    <a:pt x="0" y="1427835"/>
                  </a:cubicBezTo>
                  <a:lnTo>
                    <a:pt x="0" y="27080"/>
                  </a:lnTo>
                  <a:cubicBezTo>
                    <a:pt x="0" y="12124"/>
                    <a:pt x="12124" y="0"/>
                    <a:pt x="2708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207887" cy="1512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63371" y="4272185"/>
            <a:ext cx="11151746" cy="4841797"/>
            <a:chOff x="0" y="0"/>
            <a:chExt cx="3194706" cy="13870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94706" cy="1387058"/>
            </a:xfrm>
            <a:custGeom>
              <a:avLst/>
              <a:gdLst/>
              <a:ahLst/>
              <a:cxnLst/>
              <a:rect l="l" t="t" r="r" b="b"/>
              <a:pathLst>
                <a:path w="3194706" h="1387058">
                  <a:moveTo>
                    <a:pt x="15967" y="0"/>
                  </a:moveTo>
                  <a:lnTo>
                    <a:pt x="3178738" y="0"/>
                  </a:lnTo>
                  <a:cubicBezTo>
                    <a:pt x="3187557" y="0"/>
                    <a:pt x="3194706" y="7149"/>
                    <a:pt x="3194706" y="15967"/>
                  </a:cubicBezTo>
                  <a:lnTo>
                    <a:pt x="3194706" y="1371091"/>
                  </a:lnTo>
                  <a:cubicBezTo>
                    <a:pt x="3194706" y="1375325"/>
                    <a:pt x="3193023" y="1379387"/>
                    <a:pt x="3190029" y="1382381"/>
                  </a:cubicBezTo>
                  <a:cubicBezTo>
                    <a:pt x="3187034" y="1385376"/>
                    <a:pt x="3182973" y="1387058"/>
                    <a:pt x="3178738" y="1387058"/>
                  </a:cubicBezTo>
                  <a:lnTo>
                    <a:pt x="15967" y="1387058"/>
                  </a:lnTo>
                  <a:cubicBezTo>
                    <a:pt x="11733" y="1387058"/>
                    <a:pt x="7671" y="1385376"/>
                    <a:pt x="4677" y="1382381"/>
                  </a:cubicBezTo>
                  <a:cubicBezTo>
                    <a:pt x="1682" y="1379387"/>
                    <a:pt x="0" y="1375325"/>
                    <a:pt x="0" y="1371091"/>
                  </a:cubicBezTo>
                  <a:lnTo>
                    <a:pt x="0" y="15967"/>
                  </a:lnTo>
                  <a:cubicBezTo>
                    <a:pt x="0" y="11733"/>
                    <a:pt x="1682" y="7671"/>
                    <a:pt x="4677" y="4677"/>
                  </a:cubicBezTo>
                  <a:cubicBezTo>
                    <a:pt x="7671" y="1682"/>
                    <a:pt x="11733" y="0"/>
                    <a:pt x="15967" y="0"/>
                  </a:cubicBezTo>
                  <a:close/>
                </a:path>
              </a:pathLst>
            </a:custGeom>
            <a:blipFill>
              <a:blip r:embed="rId8"/>
              <a:stretch>
                <a:fillRect t="-3549" b="-354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316945" y="2089368"/>
            <a:ext cx="716937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each block, we assign the red color value of the corresponding pixel to the specific index in the levelSprite array where we want to draw the block.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9566617" y="2790750"/>
            <a:ext cx="8433996" cy="4710318"/>
            <a:chOff x="0" y="0"/>
            <a:chExt cx="1246462" cy="6961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6462" cy="696139"/>
            </a:xfrm>
            <a:custGeom>
              <a:avLst/>
              <a:gdLst/>
              <a:ahLst/>
              <a:cxnLst/>
              <a:rect l="l" t="t" r="r" b="b"/>
              <a:pathLst>
                <a:path w="1246462" h="696139">
                  <a:moveTo>
                    <a:pt x="21113" y="0"/>
                  </a:moveTo>
                  <a:lnTo>
                    <a:pt x="1225349" y="0"/>
                  </a:lnTo>
                  <a:cubicBezTo>
                    <a:pt x="1230949" y="0"/>
                    <a:pt x="1236319" y="2224"/>
                    <a:pt x="1240278" y="6184"/>
                  </a:cubicBezTo>
                  <a:cubicBezTo>
                    <a:pt x="1244237" y="10143"/>
                    <a:pt x="1246462" y="15513"/>
                    <a:pt x="1246462" y="21113"/>
                  </a:cubicBezTo>
                  <a:lnTo>
                    <a:pt x="1246462" y="675026"/>
                  </a:lnTo>
                  <a:cubicBezTo>
                    <a:pt x="1246462" y="680626"/>
                    <a:pt x="1244237" y="685996"/>
                    <a:pt x="1240278" y="689955"/>
                  </a:cubicBezTo>
                  <a:cubicBezTo>
                    <a:pt x="1236319" y="693914"/>
                    <a:pt x="1230949" y="696139"/>
                    <a:pt x="1225349" y="696139"/>
                  </a:cubicBezTo>
                  <a:lnTo>
                    <a:pt x="21113" y="696139"/>
                  </a:lnTo>
                  <a:cubicBezTo>
                    <a:pt x="15513" y="696139"/>
                    <a:pt x="10143" y="693914"/>
                    <a:pt x="6184" y="689955"/>
                  </a:cubicBezTo>
                  <a:cubicBezTo>
                    <a:pt x="2224" y="685996"/>
                    <a:pt x="0" y="680626"/>
                    <a:pt x="0" y="675026"/>
                  </a:cubicBezTo>
                  <a:lnTo>
                    <a:pt x="0" y="21113"/>
                  </a:lnTo>
                  <a:cubicBezTo>
                    <a:pt x="0" y="15513"/>
                    <a:pt x="2224" y="10143"/>
                    <a:pt x="6184" y="6184"/>
                  </a:cubicBezTo>
                  <a:cubicBezTo>
                    <a:pt x="10143" y="2224"/>
                    <a:pt x="15513" y="0"/>
                    <a:pt x="21113" y="0"/>
                  </a:cubicBezTo>
                  <a:close/>
                </a:path>
              </a:pathLst>
            </a:custGeom>
            <a:blipFill>
              <a:blip r:embed="rId7"/>
              <a:stretch>
                <a:fillRect t="-3203" b="-3332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7387" y="1724384"/>
            <a:ext cx="9044319" cy="6838232"/>
            <a:chOff x="0" y="0"/>
            <a:chExt cx="2576525" cy="19480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76525" cy="1948060"/>
            </a:xfrm>
            <a:custGeom>
              <a:avLst/>
              <a:gdLst/>
              <a:ahLst/>
              <a:cxnLst/>
              <a:rect l="l" t="t" r="r" b="b"/>
              <a:pathLst>
                <a:path w="2576525" h="1948060">
                  <a:moveTo>
                    <a:pt x="34708" y="0"/>
                  </a:moveTo>
                  <a:lnTo>
                    <a:pt x="2541817" y="0"/>
                  </a:lnTo>
                  <a:cubicBezTo>
                    <a:pt x="2560986" y="0"/>
                    <a:pt x="2576525" y="15539"/>
                    <a:pt x="2576525" y="34708"/>
                  </a:cubicBezTo>
                  <a:lnTo>
                    <a:pt x="2576525" y="1913352"/>
                  </a:lnTo>
                  <a:cubicBezTo>
                    <a:pt x="2576525" y="1932521"/>
                    <a:pt x="2560986" y="1948060"/>
                    <a:pt x="2541817" y="1948060"/>
                  </a:cubicBezTo>
                  <a:lnTo>
                    <a:pt x="34708" y="1948060"/>
                  </a:lnTo>
                  <a:cubicBezTo>
                    <a:pt x="15539" y="1948060"/>
                    <a:pt x="0" y="1932521"/>
                    <a:pt x="0" y="1913352"/>
                  </a:cubicBezTo>
                  <a:lnTo>
                    <a:pt x="0" y="34708"/>
                  </a:lnTo>
                  <a:cubicBezTo>
                    <a:pt x="0" y="15539"/>
                    <a:pt x="15539" y="0"/>
                    <a:pt x="34708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576525" cy="2005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9381" y="1882974"/>
            <a:ext cx="8673891" cy="6525869"/>
            <a:chOff x="0" y="0"/>
            <a:chExt cx="1394807" cy="1049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4807" cy="1049394"/>
            </a:xfrm>
            <a:custGeom>
              <a:avLst/>
              <a:gdLst/>
              <a:ahLst/>
              <a:cxnLst/>
              <a:rect l="l" t="t" r="r" b="b"/>
              <a:pathLst>
                <a:path w="1394807" h="1049394">
                  <a:moveTo>
                    <a:pt x="20529" y="0"/>
                  </a:moveTo>
                  <a:lnTo>
                    <a:pt x="1374278" y="0"/>
                  </a:lnTo>
                  <a:cubicBezTo>
                    <a:pt x="1385616" y="0"/>
                    <a:pt x="1394807" y="9191"/>
                    <a:pt x="1394807" y="20529"/>
                  </a:cubicBezTo>
                  <a:lnTo>
                    <a:pt x="1394807" y="1028865"/>
                  </a:lnTo>
                  <a:cubicBezTo>
                    <a:pt x="1394807" y="1040203"/>
                    <a:pt x="1385616" y="1049394"/>
                    <a:pt x="1374278" y="1049394"/>
                  </a:cubicBezTo>
                  <a:lnTo>
                    <a:pt x="20529" y="1049394"/>
                  </a:lnTo>
                  <a:cubicBezTo>
                    <a:pt x="9191" y="1049394"/>
                    <a:pt x="0" y="1040203"/>
                    <a:pt x="0" y="1028865"/>
                  </a:cubicBezTo>
                  <a:lnTo>
                    <a:pt x="0" y="20529"/>
                  </a:lnTo>
                  <a:cubicBezTo>
                    <a:pt x="0" y="9191"/>
                    <a:pt x="9191" y="0"/>
                    <a:pt x="20529" y="0"/>
                  </a:cubicBezTo>
                  <a:close/>
                </a:path>
              </a:pathLst>
            </a:custGeom>
            <a:blipFill>
              <a:blip r:embed="rId8"/>
              <a:stretch>
                <a:fillRect l="-34084" t="-124" b="-12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563763" y="5692477"/>
            <a:ext cx="263882" cy="26388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1442" y="331801"/>
            <a:ext cx="8669119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MARIO ANIMATION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663587" y="1267184"/>
            <a:ext cx="9792074" cy="5086593"/>
            <a:chOff x="0" y="0"/>
            <a:chExt cx="3144855" cy="16336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4855" cy="1633627"/>
            </a:xfrm>
            <a:custGeom>
              <a:avLst/>
              <a:gdLst/>
              <a:ahLst/>
              <a:cxnLst/>
              <a:rect l="l" t="t" r="r" b="b"/>
              <a:pathLst>
                <a:path w="3144855" h="1633627">
                  <a:moveTo>
                    <a:pt x="32058" y="0"/>
                  </a:moveTo>
                  <a:lnTo>
                    <a:pt x="3112797" y="0"/>
                  </a:lnTo>
                  <a:cubicBezTo>
                    <a:pt x="3130503" y="0"/>
                    <a:pt x="3144855" y="14353"/>
                    <a:pt x="3144855" y="32058"/>
                  </a:cubicBezTo>
                  <a:lnTo>
                    <a:pt x="3144855" y="1601569"/>
                  </a:lnTo>
                  <a:cubicBezTo>
                    <a:pt x="3144855" y="1619274"/>
                    <a:pt x="3130503" y="1633627"/>
                    <a:pt x="3112797" y="1633627"/>
                  </a:cubicBezTo>
                  <a:lnTo>
                    <a:pt x="32058" y="1633627"/>
                  </a:lnTo>
                  <a:cubicBezTo>
                    <a:pt x="14353" y="1633627"/>
                    <a:pt x="0" y="1619274"/>
                    <a:pt x="0" y="1601569"/>
                  </a:cubicBezTo>
                  <a:lnTo>
                    <a:pt x="0" y="32058"/>
                  </a:lnTo>
                  <a:cubicBezTo>
                    <a:pt x="0" y="14353"/>
                    <a:pt x="14353" y="0"/>
                    <a:pt x="32058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144855" cy="1690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59440" y="1417149"/>
            <a:ext cx="9383469" cy="4786662"/>
          </a:xfrm>
          <a:custGeom>
            <a:avLst/>
            <a:gdLst/>
            <a:ahLst/>
            <a:cxnLst/>
            <a:rect l="l" t="t" r="r" b="b"/>
            <a:pathLst>
              <a:path w="9383469" h="4786662">
                <a:moveTo>
                  <a:pt x="0" y="0"/>
                </a:moveTo>
                <a:lnTo>
                  <a:pt x="9383469" y="0"/>
                </a:lnTo>
                <a:lnTo>
                  <a:pt x="9383469" y="4786662"/>
                </a:lnTo>
                <a:lnTo>
                  <a:pt x="0" y="47866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830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1" name="Group 11"/>
          <p:cNvGrpSpPr/>
          <p:nvPr/>
        </p:nvGrpSpPr>
        <p:grpSpPr>
          <a:xfrm>
            <a:off x="5355734" y="5011333"/>
            <a:ext cx="12439681" cy="3815204"/>
            <a:chOff x="0" y="0"/>
            <a:chExt cx="3995170" cy="12253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95170" cy="1225304"/>
            </a:xfrm>
            <a:custGeom>
              <a:avLst/>
              <a:gdLst/>
              <a:ahLst/>
              <a:cxnLst/>
              <a:rect l="l" t="t" r="r" b="b"/>
              <a:pathLst>
                <a:path w="3995170" h="1225304">
                  <a:moveTo>
                    <a:pt x="25235" y="0"/>
                  </a:moveTo>
                  <a:lnTo>
                    <a:pt x="3969935" y="0"/>
                  </a:lnTo>
                  <a:cubicBezTo>
                    <a:pt x="3976627" y="0"/>
                    <a:pt x="3983046" y="2659"/>
                    <a:pt x="3987779" y="7391"/>
                  </a:cubicBezTo>
                  <a:cubicBezTo>
                    <a:pt x="3992511" y="12124"/>
                    <a:pt x="3995170" y="18542"/>
                    <a:pt x="3995170" y="25235"/>
                  </a:cubicBezTo>
                  <a:lnTo>
                    <a:pt x="3995170" y="1200069"/>
                  </a:lnTo>
                  <a:cubicBezTo>
                    <a:pt x="3995170" y="1214006"/>
                    <a:pt x="3983872" y="1225304"/>
                    <a:pt x="3969935" y="1225304"/>
                  </a:cubicBezTo>
                  <a:lnTo>
                    <a:pt x="25235" y="1225304"/>
                  </a:lnTo>
                  <a:cubicBezTo>
                    <a:pt x="11298" y="1225304"/>
                    <a:pt x="0" y="1214006"/>
                    <a:pt x="0" y="1200069"/>
                  </a:cubicBezTo>
                  <a:lnTo>
                    <a:pt x="0" y="25235"/>
                  </a:lnTo>
                  <a:cubicBezTo>
                    <a:pt x="0" y="11298"/>
                    <a:pt x="11298" y="0"/>
                    <a:pt x="25235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995170" cy="128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481286" y="5114398"/>
            <a:ext cx="12205754" cy="3614328"/>
          </a:xfrm>
          <a:custGeom>
            <a:avLst/>
            <a:gdLst/>
            <a:ahLst/>
            <a:cxnLst/>
            <a:rect l="l" t="t" r="r" b="b"/>
            <a:pathLst>
              <a:path w="12205754" h="3614328">
                <a:moveTo>
                  <a:pt x="0" y="0"/>
                </a:moveTo>
                <a:lnTo>
                  <a:pt x="12205754" y="0"/>
                </a:lnTo>
                <a:lnTo>
                  <a:pt x="12205754" y="3614327"/>
                </a:lnTo>
                <a:lnTo>
                  <a:pt x="0" y="3614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44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35138" y="217529"/>
            <a:ext cx="8817724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MARIO ANIMATION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663587" y="1319289"/>
            <a:ext cx="9687864" cy="5034488"/>
            <a:chOff x="0" y="0"/>
            <a:chExt cx="3111387" cy="16168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11387" cy="1616893"/>
            </a:xfrm>
            <a:custGeom>
              <a:avLst/>
              <a:gdLst/>
              <a:ahLst/>
              <a:cxnLst/>
              <a:rect l="l" t="t" r="r" b="b"/>
              <a:pathLst>
                <a:path w="3111387" h="1616893">
                  <a:moveTo>
                    <a:pt x="32403" y="0"/>
                  </a:moveTo>
                  <a:lnTo>
                    <a:pt x="3078984" y="0"/>
                  </a:lnTo>
                  <a:cubicBezTo>
                    <a:pt x="3087578" y="0"/>
                    <a:pt x="3095820" y="3414"/>
                    <a:pt x="3101897" y="9491"/>
                  </a:cubicBezTo>
                  <a:cubicBezTo>
                    <a:pt x="3107973" y="15567"/>
                    <a:pt x="3111387" y="23809"/>
                    <a:pt x="3111387" y="32403"/>
                  </a:cubicBezTo>
                  <a:lnTo>
                    <a:pt x="3111387" y="1584490"/>
                  </a:lnTo>
                  <a:cubicBezTo>
                    <a:pt x="3111387" y="1602386"/>
                    <a:pt x="3096880" y="1616893"/>
                    <a:pt x="3078984" y="1616893"/>
                  </a:cubicBezTo>
                  <a:lnTo>
                    <a:pt x="32403" y="1616893"/>
                  </a:lnTo>
                  <a:cubicBezTo>
                    <a:pt x="14507" y="1616893"/>
                    <a:pt x="0" y="1602386"/>
                    <a:pt x="0" y="1584490"/>
                  </a:cubicBezTo>
                  <a:lnTo>
                    <a:pt x="0" y="32403"/>
                  </a:lnTo>
                  <a:cubicBezTo>
                    <a:pt x="0" y="14507"/>
                    <a:pt x="14507" y="0"/>
                    <a:pt x="3240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111387" cy="1674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563763" y="5692477"/>
            <a:ext cx="263882" cy="2638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399" y="1434512"/>
            <a:ext cx="9437763" cy="4802622"/>
            <a:chOff x="0" y="0"/>
            <a:chExt cx="2664041" cy="13556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64041" cy="1355658"/>
            </a:xfrm>
            <a:custGeom>
              <a:avLst/>
              <a:gdLst/>
              <a:ahLst/>
              <a:cxnLst/>
              <a:rect l="l" t="t" r="r" b="b"/>
              <a:pathLst>
                <a:path w="2664041" h="1355658">
                  <a:moveTo>
                    <a:pt x="18867" y="0"/>
                  </a:moveTo>
                  <a:lnTo>
                    <a:pt x="2645173" y="0"/>
                  </a:lnTo>
                  <a:cubicBezTo>
                    <a:pt x="2655594" y="0"/>
                    <a:pt x="2664041" y="8447"/>
                    <a:pt x="2664041" y="18867"/>
                  </a:cubicBezTo>
                  <a:lnTo>
                    <a:pt x="2664041" y="1336791"/>
                  </a:lnTo>
                  <a:cubicBezTo>
                    <a:pt x="2664041" y="1347211"/>
                    <a:pt x="2655594" y="1355658"/>
                    <a:pt x="2645173" y="1355658"/>
                  </a:cubicBezTo>
                  <a:lnTo>
                    <a:pt x="18867" y="1355658"/>
                  </a:lnTo>
                  <a:cubicBezTo>
                    <a:pt x="8447" y="1355658"/>
                    <a:pt x="0" y="1347211"/>
                    <a:pt x="0" y="1336791"/>
                  </a:cubicBezTo>
                  <a:lnTo>
                    <a:pt x="0" y="18867"/>
                  </a:lnTo>
                  <a:cubicBezTo>
                    <a:pt x="0" y="8447"/>
                    <a:pt x="8447" y="0"/>
                    <a:pt x="18867" y="0"/>
                  </a:cubicBezTo>
                  <a:close/>
                </a:path>
              </a:pathLst>
            </a:custGeom>
            <a:blipFill>
              <a:blip r:embed="rId7"/>
              <a:stretch>
                <a:fillRect t="-970" b="-97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95069" y="5227933"/>
            <a:ext cx="11523971" cy="4030367"/>
            <a:chOff x="0" y="0"/>
            <a:chExt cx="3701077" cy="12944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01077" cy="1294406"/>
            </a:xfrm>
            <a:custGeom>
              <a:avLst/>
              <a:gdLst/>
              <a:ahLst/>
              <a:cxnLst/>
              <a:rect l="l" t="t" r="r" b="b"/>
              <a:pathLst>
                <a:path w="3701077" h="1294406">
                  <a:moveTo>
                    <a:pt x="27240" y="0"/>
                  </a:moveTo>
                  <a:lnTo>
                    <a:pt x="3673837" y="0"/>
                  </a:lnTo>
                  <a:cubicBezTo>
                    <a:pt x="3681062" y="0"/>
                    <a:pt x="3687990" y="2870"/>
                    <a:pt x="3693099" y="7978"/>
                  </a:cubicBezTo>
                  <a:cubicBezTo>
                    <a:pt x="3698207" y="13087"/>
                    <a:pt x="3701077" y="20016"/>
                    <a:pt x="3701077" y="27240"/>
                  </a:cubicBezTo>
                  <a:lnTo>
                    <a:pt x="3701077" y="1267166"/>
                  </a:lnTo>
                  <a:cubicBezTo>
                    <a:pt x="3701077" y="1274391"/>
                    <a:pt x="3698207" y="1281319"/>
                    <a:pt x="3693099" y="1286428"/>
                  </a:cubicBezTo>
                  <a:cubicBezTo>
                    <a:pt x="3687990" y="1291536"/>
                    <a:pt x="3681062" y="1294406"/>
                    <a:pt x="3673837" y="1294406"/>
                  </a:cubicBezTo>
                  <a:lnTo>
                    <a:pt x="27240" y="1294406"/>
                  </a:lnTo>
                  <a:cubicBezTo>
                    <a:pt x="20016" y="1294406"/>
                    <a:pt x="13087" y="1291536"/>
                    <a:pt x="7978" y="1286428"/>
                  </a:cubicBezTo>
                  <a:cubicBezTo>
                    <a:pt x="2870" y="1281319"/>
                    <a:pt x="0" y="1274391"/>
                    <a:pt x="0" y="1267166"/>
                  </a:cubicBezTo>
                  <a:lnTo>
                    <a:pt x="0" y="27240"/>
                  </a:lnTo>
                  <a:cubicBezTo>
                    <a:pt x="0" y="20016"/>
                    <a:pt x="2870" y="13087"/>
                    <a:pt x="7978" y="7978"/>
                  </a:cubicBezTo>
                  <a:cubicBezTo>
                    <a:pt x="13087" y="2870"/>
                    <a:pt x="20016" y="0"/>
                    <a:pt x="2724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701077" cy="1351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209336" y="5366308"/>
            <a:ext cx="11301259" cy="3800048"/>
          </a:xfrm>
          <a:custGeom>
            <a:avLst/>
            <a:gdLst/>
            <a:ahLst/>
            <a:cxnLst/>
            <a:rect l="l" t="t" r="r" b="b"/>
            <a:pathLst>
              <a:path w="11301259" h="3800048">
                <a:moveTo>
                  <a:pt x="0" y="0"/>
                </a:moveTo>
                <a:lnTo>
                  <a:pt x="11301259" y="0"/>
                </a:lnTo>
                <a:lnTo>
                  <a:pt x="11301259" y="3800048"/>
                </a:lnTo>
                <a:lnTo>
                  <a:pt x="0" y="3800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TextBox 19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35138" y="217529"/>
            <a:ext cx="8817724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MARIO ANIMATION</a:t>
            </a: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9443510" y="-2145201"/>
            <a:ext cx="12286884" cy="9101106"/>
          </a:xfrm>
          <a:custGeom>
            <a:avLst/>
            <a:gdLst/>
            <a:ahLst/>
            <a:cxnLst/>
            <a:rect l="l" t="t" r="r" b="b"/>
            <a:pathLst>
              <a:path w="12286884" h="9101106">
                <a:moveTo>
                  <a:pt x="0" y="9101105"/>
                </a:moveTo>
                <a:lnTo>
                  <a:pt x="12286883" y="9101105"/>
                </a:lnTo>
                <a:lnTo>
                  <a:pt x="12286883" y="0"/>
                </a:lnTo>
                <a:lnTo>
                  <a:pt x="0" y="0"/>
                </a:lnTo>
                <a:lnTo>
                  <a:pt x="0" y="9101105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3053" b="-2262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2248927" y="505155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9418" y="369741"/>
            <a:ext cx="4879181" cy="976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76755" y="1766398"/>
            <a:ext cx="11638817" cy="4541784"/>
            <a:chOff x="0" y="0"/>
            <a:chExt cx="4018403" cy="15680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8402" cy="1568090"/>
            </a:xfrm>
            <a:custGeom>
              <a:avLst/>
              <a:gdLst/>
              <a:ahLst/>
              <a:cxnLst/>
              <a:rect l="l" t="t" r="r" b="b"/>
              <a:pathLst>
                <a:path w="4018402" h="1568090">
                  <a:moveTo>
                    <a:pt x="26971" y="0"/>
                  </a:moveTo>
                  <a:lnTo>
                    <a:pt x="3991431" y="0"/>
                  </a:lnTo>
                  <a:cubicBezTo>
                    <a:pt x="4006327" y="0"/>
                    <a:pt x="4018402" y="12075"/>
                    <a:pt x="4018402" y="26971"/>
                  </a:cubicBezTo>
                  <a:lnTo>
                    <a:pt x="4018402" y="1541119"/>
                  </a:lnTo>
                  <a:cubicBezTo>
                    <a:pt x="4018402" y="1548272"/>
                    <a:pt x="4015561" y="1555132"/>
                    <a:pt x="4010503" y="1560190"/>
                  </a:cubicBezTo>
                  <a:cubicBezTo>
                    <a:pt x="4005445" y="1565249"/>
                    <a:pt x="3998584" y="1568090"/>
                    <a:pt x="3991431" y="1568090"/>
                  </a:cubicBezTo>
                  <a:lnTo>
                    <a:pt x="26971" y="1568090"/>
                  </a:lnTo>
                  <a:cubicBezTo>
                    <a:pt x="12075" y="1568090"/>
                    <a:pt x="0" y="1556015"/>
                    <a:pt x="0" y="1541119"/>
                  </a:cubicBezTo>
                  <a:lnTo>
                    <a:pt x="0" y="26971"/>
                  </a:lnTo>
                  <a:cubicBezTo>
                    <a:pt x="0" y="12075"/>
                    <a:pt x="12075" y="0"/>
                    <a:pt x="26971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18403" cy="1625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8567" y="1928723"/>
            <a:ext cx="11387829" cy="4218741"/>
            <a:chOff x="0" y="0"/>
            <a:chExt cx="4482006" cy="16604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82007" cy="1660406"/>
            </a:xfrm>
            <a:custGeom>
              <a:avLst/>
              <a:gdLst/>
              <a:ahLst/>
              <a:cxnLst/>
              <a:rect l="l" t="t" r="r" b="b"/>
              <a:pathLst>
                <a:path w="4482007" h="1660406">
                  <a:moveTo>
                    <a:pt x="15636" y="0"/>
                  </a:moveTo>
                  <a:lnTo>
                    <a:pt x="4466370" y="0"/>
                  </a:lnTo>
                  <a:cubicBezTo>
                    <a:pt x="4475006" y="0"/>
                    <a:pt x="4482007" y="7001"/>
                    <a:pt x="4482007" y="15636"/>
                  </a:cubicBezTo>
                  <a:lnTo>
                    <a:pt x="4482007" y="1644770"/>
                  </a:lnTo>
                  <a:cubicBezTo>
                    <a:pt x="4482007" y="1648917"/>
                    <a:pt x="4480359" y="1652894"/>
                    <a:pt x="4477427" y="1655827"/>
                  </a:cubicBezTo>
                  <a:cubicBezTo>
                    <a:pt x="4474494" y="1658759"/>
                    <a:pt x="4470517" y="1660406"/>
                    <a:pt x="4466370" y="1660406"/>
                  </a:cubicBezTo>
                  <a:lnTo>
                    <a:pt x="15636" y="1660406"/>
                  </a:lnTo>
                  <a:cubicBezTo>
                    <a:pt x="11489" y="1660406"/>
                    <a:pt x="7512" y="1658759"/>
                    <a:pt x="4580" y="1655827"/>
                  </a:cubicBezTo>
                  <a:cubicBezTo>
                    <a:pt x="1647" y="1652894"/>
                    <a:pt x="0" y="1648917"/>
                    <a:pt x="0" y="1644770"/>
                  </a:cubicBezTo>
                  <a:lnTo>
                    <a:pt x="0" y="15636"/>
                  </a:lnTo>
                  <a:cubicBezTo>
                    <a:pt x="0" y="11489"/>
                    <a:pt x="1647" y="7512"/>
                    <a:pt x="4580" y="4580"/>
                  </a:cubicBezTo>
                  <a:cubicBezTo>
                    <a:pt x="7512" y="1647"/>
                    <a:pt x="11489" y="0"/>
                    <a:pt x="15636" y="0"/>
                  </a:cubicBezTo>
                  <a:close/>
                </a:path>
              </a:pathLst>
            </a:custGeom>
            <a:blipFill>
              <a:blip r:embed="rId7"/>
              <a:stretch>
                <a:fillRect t="-48" r="-561" b="-4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83432" y="5539840"/>
            <a:ext cx="10181059" cy="3805678"/>
            <a:chOff x="0" y="0"/>
            <a:chExt cx="2174426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7490" y="0"/>
                  </a:moveTo>
                  <a:lnTo>
                    <a:pt x="2156936" y="0"/>
                  </a:lnTo>
                  <a:cubicBezTo>
                    <a:pt x="2166596" y="0"/>
                    <a:pt x="2174426" y="7830"/>
                    <a:pt x="2174426" y="17490"/>
                  </a:cubicBezTo>
                  <a:lnTo>
                    <a:pt x="2174426" y="795310"/>
                  </a:lnTo>
                  <a:cubicBezTo>
                    <a:pt x="2174426" y="799949"/>
                    <a:pt x="2172583" y="804397"/>
                    <a:pt x="2169304" y="807677"/>
                  </a:cubicBezTo>
                  <a:cubicBezTo>
                    <a:pt x="2166024" y="810957"/>
                    <a:pt x="2161575" y="812800"/>
                    <a:pt x="2156936" y="812800"/>
                  </a:cubicBezTo>
                  <a:lnTo>
                    <a:pt x="17490" y="812800"/>
                  </a:lnTo>
                  <a:cubicBezTo>
                    <a:pt x="12851" y="812800"/>
                    <a:pt x="8403" y="810957"/>
                    <a:pt x="5123" y="807677"/>
                  </a:cubicBezTo>
                  <a:cubicBezTo>
                    <a:pt x="1843" y="804397"/>
                    <a:pt x="0" y="799949"/>
                    <a:pt x="0" y="795310"/>
                  </a:cubicBezTo>
                  <a:lnTo>
                    <a:pt x="0" y="17490"/>
                  </a:lnTo>
                  <a:cubicBezTo>
                    <a:pt x="0" y="12851"/>
                    <a:pt x="1843" y="8403"/>
                    <a:pt x="5123" y="5123"/>
                  </a:cubicBezTo>
                  <a:cubicBezTo>
                    <a:pt x="8403" y="1843"/>
                    <a:pt x="12851" y="0"/>
                    <a:pt x="17490" y="0"/>
                  </a:cubicBezTo>
                  <a:close/>
                </a:path>
              </a:pathLst>
            </a:custGeom>
            <a:blipFill>
              <a:blip r:embed="rId8"/>
              <a:stretch>
                <a:fillRect t="-25240" b="-2524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000DF1A7-AFD0-1EC4-D1BE-43ABDFB964F4}"/>
              </a:ext>
            </a:extLst>
          </p:cNvPr>
          <p:cNvGrpSpPr/>
          <p:nvPr/>
        </p:nvGrpSpPr>
        <p:grpSpPr>
          <a:xfrm>
            <a:off x="22783800" y="15893862"/>
            <a:ext cx="10516604" cy="3931104"/>
            <a:chOff x="0" y="0"/>
            <a:chExt cx="2174426" cy="812800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CA6F371F-FFF4-EDD0-AC04-E685CC824713}"/>
                </a:ext>
              </a:extLst>
            </p:cNvPr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6932" y="0"/>
                  </a:moveTo>
                  <a:lnTo>
                    <a:pt x="2157494" y="0"/>
                  </a:lnTo>
                  <a:cubicBezTo>
                    <a:pt x="2166846" y="0"/>
                    <a:pt x="2174426" y="7581"/>
                    <a:pt x="2174426" y="16932"/>
                  </a:cubicBezTo>
                  <a:lnTo>
                    <a:pt x="2174426" y="795868"/>
                  </a:lnTo>
                  <a:cubicBezTo>
                    <a:pt x="2174426" y="805219"/>
                    <a:pt x="2166846" y="812800"/>
                    <a:pt x="2157494" y="812800"/>
                  </a:cubicBezTo>
                  <a:lnTo>
                    <a:pt x="16932" y="812800"/>
                  </a:lnTo>
                  <a:cubicBezTo>
                    <a:pt x="7581" y="812800"/>
                    <a:pt x="0" y="805219"/>
                    <a:pt x="0" y="795868"/>
                  </a:cubicBezTo>
                  <a:lnTo>
                    <a:pt x="0" y="16932"/>
                  </a:lnTo>
                  <a:cubicBezTo>
                    <a:pt x="0" y="7581"/>
                    <a:pt x="7581" y="0"/>
                    <a:pt x="16932" y="0"/>
                  </a:cubicBezTo>
                  <a:close/>
                </a:path>
              </a:pathLst>
            </a:custGeom>
            <a:blipFill>
              <a:blip r:embed="rId9"/>
              <a:stretch>
                <a:fillRect t="-14038" b="-1403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34B3748D-FE64-EBE9-E1B0-89AC5E575776}"/>
              </a:ext>
            </a:extLst>
          </p:cNvPr>
          <p:cNvGrpSpPr/>
          <p:nvPr/>
        </p:nvGrpSpPr>
        <p:grpSpPr>
          <a:xfrm>
            <a:off x="20834834" y="12769461"/>
            <a:ext cx="13834228" cy="2503385"/>
            <a:chOff x="0" y="0"/>
            <a:chExt cx="9175752" cy="1660406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3C94B59-1E95-C695-5FE2-C1C022A43687}"/>
                </a:ext>
              </a:extLst>
            </p:cNvPr>
            <p:cNvSpPr/>
            <p:nvPr/>
          </p:nvSpPr>
          <p:spPr>
            <a:xfrm>
              <a:off x="0" y="0"/>
              <a:ext cx="9175752" cy="1660406"/>
            </a:xfrm>
            <a:custGeom>
              <a:avLst/>
              <a:gdLst/>
              <a:ahLst/>
              <a:cxnLst/>
              <a:rect l="l" t="t" r="r" b="b"/>
              <a:pathLst>
                <a:path w="9175752" h="1660406">
                  <a:moveTo>
                    <a:pt x="12871" y="0"/>
                  </a:moveTo>
                  <a:lnTo>
                    <a:pt x="9162881" y="0"/>
                  </a:lnTo>
                  <a:cubicBezTo>
                    <a:pt x="9166295" y="0"/>
                    <a:pt x="9169568" y="1356"/>
                    <a:pt x="9171983" y="3770"/>
                  </a:cubicBezTo>
                  <a:cubicBezTo>
                    <a:pt x="9174397" y="6184"/>
                    <a:pt x="9175752" y="9458"/>
                    <a:pt x="9175752" y="12871"/>
                  </a:cubicBezTo>
                  <a:lnTo>
                    <a:pt x="9175752" y="1647535"/>
                  </a:lnTo>
                  <a:cubicBezTo>
                    <a:pt x="9175752" y="1650949"/>
                    <a:pt x="9174397" y="1654223"/>
                    <a:pt x="9171983" y="1656636"/>
                  </a:cubicBezTo>
                  <a:cubicBezTo>
                    <a:pt x="9169568" y="1659050"/>
                    <a:pt x="9166295" y="1660406"/>
                    <a:pt x="9162881" y="1660406"/>
                  </a:cubicBezTo>
                  <a:lnTo>
                    <a:pt x="12871" y="1660406"/>
                  </a:lnTo>
                  <a:cubicBezTo>
                    <a:pt x="9458" y="1660406"/>
                    <a:pt x="6184" y="1659050"/>
                    <a:pt x="3770" y="1656636"/>
                  </a:cubicBezTo>
                  <a:cubicBezTo>
                    <a:pt x="1356" y="1654223"/>
                    <a:pt x="0" y="1650949"/>
                    <a:pt x="0" y="1647535"/>
                  </a:cubicBezTo>
                  <a:lnTo>
                    <a:pt x="0" y="12871"/>
                  </a:lnTo>
                  <a:cubicBezTo>
                    <a:pt x="0" y="9458"/>
                    <a:pt x="1356" y="6184"/>
                    <a:pt x="3770" y="3770"/>
                  </a:cubicBezTo>
                  <a:cubicBezTo>
                    <a:pt x="6184" y="1356"/>
                    <a:pt x="9458" y="0"/>
                    <a:pt x="12871" y="0"/>
                  </a:cubicBezTo>
                  <a:close/>
                </a:path>
              </a:pathLst>
            </a:custGeom>
            <a:blipFill>
              <a:blip r:embed="rId10"/>
              <a:stretch>
                <a:fillRect l="-12398" r="-1239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567408" y="4953000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4152629" y="4953000"/>
            <a:ext cx="10516604" cy="3931104"/>
            <a:chOff x="0" y="0"/>
            <a:chExt cx="217442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6932" y="0"/>
                  </a:moveTo>
                  <a:lnTo>
                    <a:pt x="2157494" y="0"/>
                  </a:lnTo>
                  <a:cubicBezTo>
                    <a:pt x="2166846" y="0"/>
                    <a:pt x="2174426" y="7581"/>
                    <a:pt x="2174426" y="16932"/>
                  </a:cubicBezTo>
                  <a:lnTo>
                    <a:pt x="2174426" y="795868"/>
                  </a:lnTo>
                  <a:cubicBezTo>
                    <a:pt x="2174426" y="805219"/>
                    <a:pt x="2166846" y="812800"/>
                    <a:pt x="2157494" y="812800"/>
                  </a:cubicBezTo>
                  <a:lnTo>
                    <a:pt x="16932" y="812800"/>
                  </a:lnTo>
                  <a:cubicBezTo>
                    <a:pt x="7581" y="812800"/>
                    <a:pt x="0" y="805219"/>
                    <a:pt x="0" y="795868"/>
                  </a:cubicBezTo>
                  <a:lnTo>
                    <a:pt x="0" y="16932"/>
                  </a:lnTo>
                  <a:cubicBezTo>
                    <a:pt x="0" y="7581"/>
                    <a:pt x="7581" y="0"/>
                    <a:pt x="16932" y="0"/>
                  </a:cubicBezTo>
                  <a:close/>
                </a:path>
              </a:pathLst>
            </a:custGeom>
            <a:blipFill>
              <a:blip r:embed="rId7"/>
              <a:stretch>
                <a:fillRect t="-14038" b="-1403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0592" y="344968"/>
            <a:ext cx="4846816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010286" y="1677119"/>
            <a:ext cx="14203211" cy="2837731"/>
            <a:chOff x="0" y="0"/>
            <a:chExt cx="4903782" cy="9797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03782" cy="979751"/>
            </a:xfrm>
            <a:custGeom>
              <a:avLst/>
              <a:gdLst/>
              <a:ahLst/>
              <a:cxnLst/>
              <a:rect l="l" t="t" r="r" b="b"/>
              <a:pathLst>
                <a:path w="4903782" h="979751">
                  <a:moveTo>
                    <a:pt x="22102" y="0"/>
                  </a:moveTo>
                  <a:lnTo>
                    <a:pt x="4881680" y="0"/>
                  </a:lnTo>
                  <a:cubicBezTo>
                    <a:pt x="4887542" y="0"/>
                    <a:pt x="4893163" y="2329"/>
                    <a:pt x="4897308" y="6473"/>
                  </a:cubicBezTo>
                  <a:cubicBezTo>
                    <a:pt x="4901453" y="10618"/>
                    <a:pt x="4903782" y="16240"/>
                    <a:pt x="4903782" y="22102"/>
                  </a:cubicBezTo>
                  <a:lnTo>
                    <a:pt x="4903782" y="957650"/>
                  </a:lnTo>
                  <a:cubicBezTo>
                    <a:pt x="4903782" y="963512"/>
                    <a:pt x="4901453" y="969133"/>
                    <a:pt x="4897308" y="973278"/>
                  </a:cubicBezTo>
                  <a:cubicBezTo>
                    <a:pt x="4893163" y="977423"/>
                    <a:pt x="4887542" y="979751"/>
                    <a:pt x="4881680" y="979751"/>
                  </a:cubicBezTo>
                  <a:lnTo>
                    <a:pt x="22102" y="979751"/>
                  </a:lnTo>
                  <a:cubicBezTo>
                    <a:pt x="16240" y="979751"/>
                    <a:pt x="10618" y="977423"/>
                    <a:pt x="6473" y="973278"/>
                  </a:cubicBezTo>
                  <a:cubicBezTo>
                    <a:pt x="2329" y="969133"/>
                    <a:pt x="0" y="963512"/>
                    <a:pt x="0" y="957650"/>
                  </a:cubicBezTo>
                  <a:lnTo>
                    <a:pt x="0" y="22102"/>
                  </a:lnTo>
                  <a:cubicBezTo>
                    <a:pt x="0" y="16240"/>
                    <a:pt x="2329" y="10618"/>
                    <a:pt x="6473" y="6473"/>
                  </a:cubicBezTo>
                  <a:cubicBezTo>
                    <a:pt x="10618" y="2329"/>
                    <a:pt x="16240" y="0"/>
                    <a:pt x="2210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903782" cy="1036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03663" y="1828599"/>
            <a:ext cx="13834228" cy="2503385"/>
            <a:chOff x="0" y="0"/>
            <a:chExt cx="9175752" cy="16604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75752" cy="1660406"/>
            </a:xfrm>
            <a:custGeom>
              <a:avLst/>
              <a:gdLst/>
              <a:ahLst/>
              <a:cxnLst/>
              <a:rect l="l" t="t" r="r" b="b"/>
              <a:pathLst>
                <a:path w="9175752" h="1660406">
                  <a:moveTo>
                    <a:pt x="12871" y="0"/>
                  </a:moveTo>
                  <a:lnTo>
                    <a:pt x="9162881" y="0"/>
                  </a:lnTo>
                  <a:cubicBezTo>
                    <a:pt x="9166295" y="0"/>
                    <a:pt x="9169568" y="1356"/>
                    <a:pt x="9171983" y="3770"/>
                  </a:cubicBezTo>
                  <a:cubicBezTo>
                    <a:pt x="9174397" y="6184"/>
                    <a:pt x="9175752" y="9458"/>
                    <a:pt x="9175752" y="12871"/>
                  </a:cubicBezTo>
                  <a:lnTo>
                    <a:pt x="9175752" y="1647535"/>
                  </a:lnTo>
                  <a:cubicBezTo>
                    <a:pt x="9175752" y="1650949"/>
                    <a:pt x="9174397" y="1654223"/>
                    <a:pt x="9171983" y="1656636"/>
                  </a:cubicBezTo>
                  <a:cubicBezTo>
                    <a:pt x="9169568" y="1659050"/>
                    <a:pt x="9166295" y="1660406"/>
                    <a:pt x="9162881" y="1660406"/>
                  </a:cubicBezTo>
                  <a:lnTo>
                    <a:pt x="12871" y="1660406"/>
                  </a:lnTo>
                  <a:cubicBezTo>
                    <a:pt x="9458" y="1660406"/>
                    <a:pt x="6184" y="1659050"/>
                    <a:pt x="3770" y="1656636"/>
                  </a:cubicBezTo>
                  <a:cubicBezTo>
                    <a:pt x="1356" y="1654223"/>
                    <a:pt x="0" y="1650949"/>
                    <a:pt x="0" y="1647535"/>
                  </a:cubicBezTo>
                  <a:lnTo>
                    <a:pt x="0" y="12871"/>
                  </a:lnTo>
                  <a:cubicBezTo>
                    <a:pt x="0" y="9458"/>
                    <a:pt x="1356" y="6184"/>
                    <a:pt x="3770" y="3770"/>
                  </a:cubicBezTo>
                  <a:cubicBezTo>
                    <a:pt x="6184" y="1356"/>
                    <a:pt x="9458" y="0"/>
                    <a:pt x="12871" y="0"/>
                  </a:cubicBezTo>
                  <a:close/>
                </a:path>
              </a:pathLst>
            </a:custGeom>
            <a:blipFill>
              <a:blip r:embed="rId8"/>
              <a:stretch>
                <a:fillRect l="-12398" r="-1239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9CFE49CB-EE0B-6B73-F56E-80178739B380}"/>
              </a:ext>
            </a:extLst>
          </p:cNvPr>
          <p:cNvGrpSpPr/>
          <p:nvPr/>
        </p:nvGrpSpPr>
        <p:grpSpPr>
          <a:xfrm>
            <a:off x="-26136600" y="-10248900"/>
            <a:ext cx="11387829" cy="4218741"/>
            <a:chOff x="0" y="0"/>
            <a:chExt cx="4482006" cy="1660406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26D3F84-8BD2-75FB-96D9-A2A9E04F10BD}"/>
                </a:ext>
              </a:extLst>
            </p:cNvPr>
            <p:cNvSpPr/>
            <p:nvPr/>
          </p:nvSpPr>
          <p:spPr>
            <a:xfrm>
              <a:off x="0" y="0"/>
              <a:ext cx="4482007" cy="1660406"/>
            </a:xfrm>
            <a:custGeom>
              <a:avLst/>
              <a:gdLst/>
              <a:ahLst/>
              <a:cxnLst/>
              <a:rect l="l" t="t" r="r" b="b"/>
              <a:pathLst>
                <a:path w="4482007" h="1660406">
                  <a:moveTo>
                    <a:pt x="15636" y="0"/>
                  </a:moveTo>
                  <a:lnTo>
                    <a:pt x="4466370" y="0"/>
                  </a:lnTo>
                  <a:cubicBezTo>
                    <a:pt x="4475006" y="0"/>
                    <a:pt x="4482007" y="7001"/>
                    <a:pt x="4482007" y="15636"/>
                  </a:cubicBezTo>
                  <a:lnTo>
                    <a:pt x="4482007" y="1644770"/>
                  </a:lnTo>
                  <a:cubicBezTo>
                    <a:pt x="4482007" y="1648917"/>
                    <a:pt x="4480359" y="1652894"/>
                    <a:pt x="4477427" y="1655827"/>
                  </a:cubicBezTo>
                  <a:cubicBezTo>
                    <a:pt x="4474494" y="1658759"/>
                    <a:pt x="4470517" y="1660406"/>
                    <a:pt x="4466370" y="1660406"/>
                  </a:cubicBezTo>
                  <a:lnTo>
                    <a:pt x="15636" y="1660406"/>
                  </a:lnTo>
                  <a:cubicBezTo>
                    <a:pt x="11489" y="1660406"/>
                    <a:pt x="7512" y="1658759"/>
                    <a:pt x="4580" y="1655827"/>
                  </a:cubicBezTo>
                  <a:cubicBezTo>
                    <a:pt x="1647" y="1652894"/>
                    <a:pt x="0" y="1648917"/>
                    <a:pt x="0" y="1644770"/>
                  </a:cubicBezTo>
                  <a:lnTo>
                    <a:pt x="0" y="15636"/>
                  </a:lnTo>
                  <a:cubicBezTo>
                    <a:pt x="0" y="11489"/>
                    <a:pt x="1647" y="7512"/>
                    <a:pt x="4580" y="4580"/>
                  </a:cubicBezTo>
                  <a:cubicBezTo>
                    <a:pt x="7512" y="1647"/>
                    <a:pt x="11489" y="0"/>
                    <a:pt x="15636" y="0"/>
                  </a:cubicBezTo>
                  <a:close/>
                </a:path>
              </a:pathLst>
            </a:custGeom>
            <a:blipFill>
              <a:blip r:embed="rId9"/>
              <a:stretch>
                <a:fillRect t="-48" r="-561" b="-4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13195AC9-A8DF-31E6-E588-63C4D19097F9}"/>
              </a:ext>
            </a:extLst>
          </p:cNvPr>
          <p:cNvGrpSpPr/>
          <p:nvPr/>
        </p:nvGrpSpPr>
        <p:grpSpPr>
          <a:xfrm>
            <a:off x="-20351735" y="-6637783"/>
            <a:ext cx="10181059" cy="3805678"/>
            <a:chOff x="0" y="0"/>
            <a:chExt cx="2174426" cy="812800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B52E297-B939-8267-7E45-788BA32593A0}"/>
                </a:ext>
              </a:extLst>
            </p:cNvPr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7490" y="0"/>
                  </a:moveTo>
                  <a:lnTo>
                    <a:pt x="2156936" y="0"/>
                  </a:lnTo>
                  <a:cubicBezTo>
                    <a:pt x="2166596" y="0"/>
                    <a:pt x="2174426" y="7830"/>
                    <a:pt x="2174426" y="17490"/>
                  </a:cubicBezTo>
                  <a:lnTo>
                    <a:pt x="2174426" y="795310"/>
                  </a:lnTo>
                  <a:cubicBezTo>
                    <a:pt x="2174426" y="799949"/>
                    <a:pt x="2172583" y="804397"/>
                    <a:pt x="2169304" y="807677"/>
                  </a:cubicBezTo>
                  <a:cubicBezTo>
                    <a:pt x="2166024" y="810957"/>
                    <a:pt x="2161575" y="812800"/>
                    <a:pt x="2156936" y="812800"/>
                  </a:cubicBezTo>
                  <a:lnTo>
                    <a:pt x="17490" y="812800"/>
                  </a:lnTo>
                  <a:cubicBezTo>
                    <a:pt x="12851" y="812800"/>
                    <a:pt x="8403" y="810957"/>
                    <a:pt x="5123" y="807677"/>
                  </a:cubicBezTo>
                  <a:cubicBezTo>
                    <a:pt x="1843" y="804397"/>
                    <a:pt x="0" y="799949"/>
                    <a:pt x="0" y="795310"/>
                  </a:cubicBezTo>
                  <a:lnTo>
                    <a:pt x="0" y="17490"/>
                  </a:lnTo>
                  <a:cubicBezTo>
                    <a:pt x="0" y="12851"/>
                    <a:pt x="1843" y="8403"/>
                    <a:pt x="5123" y="5123"/>
                  </a:cubicBezTo>
                  <a:cubicBezTo>
                    <a:pt x="8403" y="1843"/>
                    <a:pt x="12851" y="0"/>
                    <a:pt x="17490" y="0"/>
                  </a:cubicBezTo>
                  <a:close/>
                </a:path>
              </a:pathLst>
            </a:custGeom>
            <a:blipFill>
              <a:blip r:embed="rId10"/>
              <a:stretch>
                <a:fillRect t="-25240" b="-2524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567408" y="4953000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448100" y="337919"/>
            <a:ext cx="9453318" cy="7786278"/>
            <a:chOff x="0" y="0"/>
            <a:chExt cx="2474583" cy="20382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4583" cy="2038204"/>
            </a:xfrm>
            <a:custGeom>
              <a:avLst/>
              <a:gdLst/>
              <a:ahLst/>
              <a:cxnLst/>
              <a:rect l="l" t="t" r="r" b="b"/>
              <a:pathLst>
                <a:path w="2474583" h="2038204">
                  <a:moveTo>
                    <a:pt x="33207" y="0"/>
                  </a:moveTo>
                  <a:lnTo>
                    <a:pt x="2441376" y="0"/>
                  </a:lnTo>
                  <a:cubicBezTo>
                    <a:pt x="2450183" y="0"/>
                    <a:pt x="2458629" y="3499"/>
                    <a:pt x="2464857" y="9726"/>
                  </a:cubicBezTo>
                  <a:cubicBezTo>
                    <a:pt x="2471084" y="15953"/>
                    <a:pt x="2474583" y="24400"/>
                    <a:pt x="2474583" y="33207"/>
                  </a:cubicBezTo>
                  <a:lnTo>
                    <a:pt x="2474583" y="2004997"/>
                  </a:lnTo>
                  <a:cubicBezTo>
                    <a:pt x="2474583" y="2023337"/>
                    <a:pt x="2459716" y="2038204"/>
                    <a:pt x="2441376" y="2038204"/>
                  </a:cubicBezTo>
                  <a:lnTo>
                    <a:pt x="33207" y="2038204"/>
                  </a:lnTo>
                  <a:cubicBezTo>
                    <a:pt x="24400" y="2038204"/>
                    <a:pt x="15953" y="2034705"/>
                    <a:pt x="9726" y="2028478"/>
                  </a:cubicBezTo>
                  <a:cubicBezTo>
                    <a:pt x="3499" y="2022250"/>
                    <a:pt x="0" y="2013804"/>
                    <a:pt x="0" y="2004997"/>
                  </a:cubicBezTo>
                  <a:lnTo>
                    <a:pt x="0" y="33207"/>
                  </a:lnTo>
                  <a:cubicBezTo>
                    <a:pt x="0" y="24400"/>
                    <a:pt x="3499" y="15953"/>
                    <a:pt x="9726" y="9726"/>
                  </a:cubicBezTo>
                  <a:cubicBezTo>
                    <a:pt x="15953" y="3499"/>
                    <a:pt x="24400" y="0"/>
                    <a:pt x="33207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474583" cy="2095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34766" y="531658"/>
            <a:ext cx="8951882" cy="7340543"/>
          </a:xfrm>
          <a:custGeom>
            <a:avLst/>
            <a:gdLst/>
            <a:ahLst/>
            <a:cxnLst/>
            <a:rect l="l" t="t" r="r" b="b"/>
            <a:pathLst>
              <a:path w="8951882" h="7340543">
                <a:moveTo>
                  <a:pt x="0" y="0"/>
                </a:moveTo>
                <a:lnTo>
                  <a:pt x="8951882" y="0"/>
                </a:lnTo>
                <a:lnTo>
                  <a:pt x="8951882" y="7340543"/>
                </a:lnTo>
                <a:lnTo>
                  <a:pt x="0" y="734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8841594" y="5272223"/>
            <a:ext cx="8256244" cy="2580076"/>
          </a:xfrm>
          <a:custGeom>
            <a:avLst/>
            <a:gdLst/>
            <a:ahLst/>
            <a:cxnLst/>
            <a:rect l="l" t="t" r="r" b="b"/>
            <a:pathLst>
              <a:path w="8256244" h="2580076">
                <a:moveTo>
                  <a:pt x="0" y="0"/>
                </a:moveTo>
                <a:lnTo>
                  <a:pt x="8256244" y="0"/>
                </a:lnTo>
                <a:lnTo>
                  <a:pt x="8256244" y="2580077"/>
                </a:lnTo>
                <a:lnTo>
                  <a:pt x="0" y="25800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5916778" y="8100801"/>
            <a:ext cx="12272404" cy="1748818"/>
          </a:xfrm>
          <a:custGeom>
            <a:avLst/>
            <a:gdLst/>
            <a:ahLst/>
            <a:cxnLst/>
            <a:rect l="l" t="t" r="r" b="b"/>
            <a:pathLst>
              <a:path w="12272404" h="1748818">
                <a:moveTo>
                  <a:pt x="0" y="0"/>
                </a:moveTo>
                <a:lnTo>
                  <a:pt x="12272405" y="0"/>
                </a:lnTo>
                <a:lnTo>
                  <a:pt x="12272405" y="1748817"/>
                </a:lnTo>
                <a:lnTo>
                  <a:pt x="0" y="1748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69716" y="28575"/>
            <a:ext cx="4846816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Gravity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8026" y="1333663"/>
            <a:ext cx="7995413" cy="388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 player is not already airborne (inAir = false), the function checks whether the player is on the ground using IsEntityOnFloor. If not, the player enters the airborne state (inAir = true)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When airborne, the function: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Check if the player can move to the next vertical position (canMoveHere).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movement is possible: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Updates the hitbox.y position based on airSpeed.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Increments airSpeed by gravity to simulate acceleration.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6033" y="91986"/>
            <a:ext cx="6745305" cy="8084754"/>
            <a:chOff x="0" y="0"/>
            <a:chExt cx="1045024" cy="12525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5024" cy="1252540"/>
            </a:xfrm>
            <a:custGeom>
              <a:avLst/>
              <a:gdLst/>
              <a:ahLst/>
              <a:cxnLst/>
              <a:rect l="l" t="t" r="r" b="b"/>
              <a:pathLst>
                <a:path w="1045024" h="1252540">
                  <a:moveTo>
                    <a:pt x="26398" y="0"/>
                  </a:moveTo>
                  <a:lnTo>
                    <a:pt x="1018626" y="0"/>
                  </a:lnTo>
                  <a:cubicBezTo>
                    <a:pt x="1033205" y="0"/>
                    <a:pt x="1045024" y="11819"/>
                    <a:pt x="1045024" y="26398"/>
                  </a:cubicBezTo>
                  <a:lnTo>
                    <a:pt x="1045024" y="1226142"/>
                  </a:lnTo>
                  <a:cubicBezTo>
                    <a:pt x="1045024" y="1240721"/>
                    <a:pt x="1033205" y="1252540"/>
                    <a:pt x="1018626" y="1252540"/>
                  </a:cubicBezTo>
                  <a:lnTo>
                    <a:pt x="26398" y="1252540"/>
                  </a:lnTo>
                  <a:cubicBezTo>
                    <a:pt x="11819" y="1252540"/>
                    <a:pt x="0" y="1240721"/>
                    <a:pt x="0" y="1226142"/>
                  </a:cubicBezTo>
                  <a:lnTo>
                    <a:pt x="0" y="26398"/>
                  </a:lnTo>
                  <a:cubicBezTo>
                    <a:pt x="0" y="11819"/>
                    <a:pt x="11819" y="0"/>
                    <a:pt x="26398" y="0"/>
                  </a:cubicBezTo>
                  <a:close/>
                </a:path>
              </a:pathLst>
            </a:custGeom>
            <a:blipFill>
              <a:blip r:embed="rId2"/>
              <a:stretch>
                <a:fillRect l="-23083" r="-2308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147126"/>
            <a:ext cx="881574" cy="8815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87175" y="275001"/>
            <a:ext cx="625825" cy="62582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8220" y="9258300"/>
            <a:ext cx="321025" cy="32102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255706" y="834150"/>
            <a:ext cx="9131469" cy="440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712" lvl="1" indent="-246356" algn="just">
              <a:lnSpc>
                <a:spcPts val="3194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 player is not already airborne (inAir = false), the function checks whether the player is on the ground using IsEntityOnFloor. If not, the player enters the airborne state (inAir = true).</a:t>
            </a:r>
          </a:p>
          <a:p>
            <a:pPr marL="492712" lvl="1" indent="-246356" algn="just">
              <a:lnSpc>
                <a:spcPts val="3194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When airborne, the function:</a:t>
            </a:r>
          </a:p>
          <a:p>
            <a:pPr marL="985424" lvl="2" indent="-328475" algn="just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Check if the player can move to the next vertical position (canMoveHere).</a:t>
            </a:r>
          </a:p>
          <a:p>
            <a:pPr marL="985424" lvl="2" indent="-328475" algn="just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movement is possible:</a:t>
            </a:r>
          </a:p>
          <a:p>
            <a:pPr marL="985424" lvl="2" indent="-328475" algn="just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Updates the hitbox.y position based on airSpeed.</a:t>
            </a:r>
          </a:p>
          <a:p>
            <a:pPr marL="985424" lvl="2" indent="-328475" algn="just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Increments airSpeed by gravity to simulate acceleration.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790706" y="7984169"/>
            <a:ext cx="11976757" cy="1993436"/>
            <a:chOff x="0" y="0"/>
            <a:chExt cx="3846496" cy="6402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46495" cy="640219"/>
            </a:xfrm>
            <a:custGeom>
              <a:avLst/>
              <a:gdLst/>
              <a:ahLst/>
              <a:cxnLst/>
              <a:rect l="l" t="t" r="r" b="b"/>
              <a:pathLst>
                <a:path w="3846495" h="640219">
                  <a:moveTo>
                    <a:pt x="26210" y="0"/>
                  </a:moveTo>
                  <a:lnTo>
                    <a:pt x="3820285" y="0"/>
                  </a:lnTo>
                  <a:cubicBezTo>
                    <a:pt x="3827237" y="0"/>
                    <a:pt x="3833903" y="2761"/>
                    <a:pt x="3838819" y="7677"/>
                  </a:cubicBezTo>
                  <a:cubicBezTo>
                    <a:pt x="3843734" y="12592"/>
                    <a:pt x="3846495" y="19259"/>
                    <a:pt x="3846495" y="26210"/>
                  </a:cubicBezTo>
                  <a:lnTo>
                    <a:pt x="3846495" y="614008"/>
                  </a:lnTo>
                  <a:cubicBezTo>
                    <a:pt x="3846495" y="628484"/>
                    <a:pt x="3834761" y="640219"/>
                    <a:pt x="3820285" y="640219"/>
                  </a:cubicBezTo>
                  <a:lnTo>
                    <a:pt x="26210" y="640219"/>
                  </a:lnTo>
                  <a:cubicBezTo>
                    <a:pt x="19259" y="640219"/>
                    <a:pt x="12592" y="637457"/>
                    <a:pt x="7677" y="632542"/>
                  </a:cubicBezTo>
                  <a:cubicBezTo>
                    <a:pt x="2761" y="627626"/>
                    <a:pt x="0" y="620960"/>
                    <a:pt x="0" y="614008"/>
                  </a:cubicBezTo>
                  <a:lnTo>
                    <a:pt x="0" y="26210"/>
                  </a:lnTo>
                  <a:cubicBezTo>
                    <a:pt x="0" y="11735"/>
                    <a:pt x="11735" y="0"/>
                    <a:pt x="2621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846496" cy="6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41299" y="8138640"/>
            <a:ext cx="11667567" cy="1655316"/>
            <a:chOff x="0" y="0"/>
            <a:chExt cx="3293457" cy="4672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93457" cy="467254"/>
            </a:xfrm>
            <a:custGeom>
              <a:avLst/>
              <a:gdLst/>
              <a:ahLst/>
              <a:cxnLst/>
              <a:rect l="l" t="t" r="r" b="b"/>
              <a:pathLst>
                <a:path w="3293457" h="467254">
                  <a:moveTo>
                    <a:pt x="15261" y="0"/>
                  </a:moveTo>
                  <a:lnTo>
                    <a:pt x="3278196" y="0"/>
                  </a:lnTo>
                  <a:cubicBezTo>
                    <a:pt x="3286625" y="0"/>
                    <a:pt x="3293457" y="6833"/>
                    <a:pt x="3293457" y="15261"/>
                  </a:cubicBezTo>
                  <a:lnTo>
                    <a:pt x="3293457" y="451992"/>
                  </a:lnTo>
                  <a:cubicBezTo>
                    <a:pt x="3293457" y="460421"/>
                    <a:pt x="3286625" y="467254"/>
                    <a:pt x="3278196" y="467254"/>
                  </a:cubicBezTo>
                  <a:lnTo>
                    <a:pt x="15261" y="467254"/>
                  </a:lnTo>
                  <a:cubicBezTo>
                    <a:pt x="6833" y="467254"/>
                    <a:pt x="0" y="460421"/>
                    <a:pt x="0" y="451992"/>
                  </a:cubicBezTo>
                  <a:lnTo>
                    <a:pt x="0" y="15261"/>
                  </a:lnTo>
                  <a:cubicBezTo>
                    <a:pt x="0" y="6833"/>
                    <a:pt x="6833" y="0"/>
                    <a:pt x="15261" y="0"/>
                  </a:cubicBezTo>
                  <a:close/>
                </a:path>
              </a:pathLst>
            </a:custGeom>
            <a:blipFill>
              <a:blip r:embed="rId3"/>
              <a:stretch>
                <a:fillRect t="-220" b="-22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471080" y="5381130"/>
            <a:ext cx="8916095" cy="2465320"/>
          </a:xfrm>
          <a:custGeom>
            <a:avLst/>
            <a:gdLst/>
            <a:ahLst/>
            <a:cxnLst/>
            <a:rect l="l" t="t" r="r" b="b"/>
            <a:pathLst>
              <a:path w="8916095" h="2465320">
                <a:moveTo>
                  <a:pt x="0" y="0"/>
                </a:moveTo>
                <a:lnTo>
                  <a:pt x="8916095" y="0"/>
                </a:lnTo>
                <a:lnTo>
                  <a:pt x="8916095" y="2465319"/>
                </a:lnTo>
                <a:lnTo>
                  <a:pt x="0" y="2465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82" b="-8836"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209327" y="5615886"/>
            <a:ext cx="11301259" cy="3404504"/>
          </a:xfrm>
          <a:custGeom>
            <a:avLst/>
            <a:gdLst/>
            <a:ahLst/>
            <a:cxnLst/>
            <a:rect l="l" t="t" r="r" b="b"/>
            <a:pathLst>
              <a:path w="11301259" h="3404504">
                <a:moveTo>
                  <a:pt x="0" y="0"/>
                </a:moveTo>
                <a:lnTo>
                  <a:pt x="11301259" y="0"/>
                </a:lnTo>
                <a:lnTo>
                  <a:pt x="11301259" y="3404505"/>
                </a:lnTo>
                <a:lnTo>
                  <a:pt x="0" y="340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9975535" y="1598856"/>
            <a:ext cx="7916093" cy="2198774"/>
          </a:xfrm>
          <a:custGeom>
            <a:avLst/>
            <a:gdLst/>
            <a:ahLst/>
            <a:cxnLst/>
            <a:rect l="l" t="t" r="r" b="b"/>
            <a:pathLst>
              <a:path w="7916093" h="2198774">
                <a:moveTo>
                  <a:pt x="0" y="0"/>
                </a:moveTo>
                <a:lnTo>
                  <a:pt x="7916093" y="0"/>
                </a:lnTo>
                <a:lnTo>
                  <a:pt x="7916093" y="2198773"/>
                </a:lnTo>
                <a:lnTo>
                  <a:pt x="0" y="219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82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4432778" y="351238"/>
            <a:ext cx="9956306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Enemies Animations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75535" y="4198479"/>
            <a:ext cx="7658341" cy="3484545"/>
            <a:chOff x="0" y="0"/>
            <a:chExt cx="10211121" cy="46460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11121" cy="4646060"/>
            </a:xfrm>
            <a:custGeom>
              <a:avLst/>
              <a:gdLst/>
              <a:ahLst/>
              <a:cxnLst/>
              <a:rect l="l" t="t" r="r" b="b"/>
              <a:pathLst>
                <a:path w="10211121" h="4646060">
                  <a:moveTo>
                    <a:pt x="0" y="0"/>
                  </a:moveTo>
                  <a:lnTo>
                    <a:pt x="10211121" y="0"/>
                  </a:lnTo>
                  <a:lnTo>
                    <a:pt x="10211121" y="4646060"/>
                  </a:lnTo>
                  <a:lnTo>
                    <a:pt x="0" y="4646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4995370" y="1655099"/>
              <a:ext cx="3608013" cy="1619178"/>
            </a:xfrm>
            <a:prstGeom prst="line">
              <a:avLst/>
            </a:prstGeom>
            <a:ln w="5274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257842" y="1877269"/>
              <a:ext cx="2457564" cy="445761"/>
            </a:xfrm>
            <a:custGeom>
              <a:avLst/>
              <a:gdLst/>
              <a:ahLst/>
              <a:cxnLst/>
              <a:rect l="l" t="t" r="r" b="b"/>
              <a:pathLst>
                <a:path w="2457564" h="445761">
                  <a:moveTo>
                    <a:pt x="0" y="0"/>
                  </a:moveTo>
                  <a:lnTo>
                    <a:pt x="2457564" y="0"/>
                  </a:lnTo>
                  <a:lnTo>
                    <a:pt x="2457564" y="445761"/>
                  </a:lnTo>
                  <a:lnTo>
                    <a:pt x="0" y="445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4092" t="-36489" r="-78821" b="-222254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4486624" y="2323030"/>
              <a:ext cx="508746" cy="951246"/>
            </a:xfrm>
            <a:prstGeom prst="line">
              <a:avLst/>
            </a:prstGeom>
            <a:ln w="5274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2017" y="2552283"/>
            <a:ext cx="8668914" cy="27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the level data image using the GetSpriteAtlas method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Iterate through each pixel in the image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a Mushroom object at the position derived from the pixel's coordinates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the Mushroom object to the list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609860" y="3388423"/>
            <a:ext cx="14362770" cy="3510154"/>
            <a:chOff x="0" y="0"/>
            <a:chExt cx="19150360" cy="4680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50360" cy="2372424"/>
            </a:xfrm>
            <a:custGeom>
              <a:avLst/>
              <a:gdLst/>
              <a:ahLst/>
              <a:cxnLst/>
              <a:rect l="l" t="t" r="r" b="b"/>
              <a:pathLst>
                <a:path w="19150360" h="2372424">
                  <a:moveTo>
                    <a:pt x="0" y="0"/>
                  </a:moveTo>
                  <a:lnTo>
                    <a:pt x="19150360" y="0"/>
                  </a:lnTo>
                  <a:lnTo>
                    <a:pt x="19150360" y="2372424"/>
                  </a:lnTo>
                  <a:lnTo>
                    <a:pt x="0" y="237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358" r="-604" b="-151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Freeform 9"/>
            <p:cNvSpPr/>
            <p:nvPr/>
          </p:nvSpPr>
          <p:spPr>
            <a:xfrm>
              <a:off x="24611" y="2382282"/>
              <a:ext cx="9986044" cy="1205468"/>
            </a:xfrm>
            <a:custGeom>
              <a:avLst/>
              <a:gdLst/>
              <a:ahLst/>
              <a:cxnLst/>
              <a:rect l="l" t="t" r="r" b="b"/>
              <a:pathLst>
                <a:path w="9986044" h="1205468">
                  <a:moveTo>
                    <a:pt x="0" y="0"/>
                  </a:moveTo>
                  <a:lnTo>
                    <a:pt x="9986044" y="0"/>
                  </a:lnTo>
                  <a:lnTo>
                    <a:pt x="9986044" y="1205468"/>
                  </a:lnTo>
                  <a:lnTo>
                    <a:pt x="0" y="1205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559" r="-26334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611" y="3587750"/>
              <a:ext cx="8225414" cy="1092455"/>
            </a:xfrm>
            <a:custGeom>
              <a:avLst/>
              <a:gdLst/>
              <a:ahLst/>
              <a:cxnLst/>
              <a:rect l="l" t="t" r="r" b="b"/>
              <a:pathLst>
                <a:path w="8225414" h="1092455">
                  <a:moveTo>
                    <a:pt x="0" y="0"/>
                  </a:moveTo>
                  <a:lnTo>
                    <a:pt x="8225414" y="0"/>
                  </a:lnTo>
                  <a:lnTo>
                    <a:pt x="8225414" y="1092455"/>
                  </a:lnTo>
                  <a:lnTo>
                    <a:pt x="0" y="1092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2393" r="-5079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860" y="121588"/>
            <a:ext cx="17068280" cy="199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load Enemies and draw Image of each type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075" y="2376756"/>
            <a:ext cx="5711547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Enemies’ Image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27299" y="5549211"/>
            <a:ext cx="8668914" cy="27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iterates through each frame for a given enemy type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iterates through each frame for a given enemy type</a:t>
            </a:r>
          </a:p>
          <a:p>
            <a:pPr marL="557480" lvl="1" indent="-278740" algn="just">
              <a:lnSpc>
                <a:spcPts val="3614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Stores each frame in the corresponding array (turtleArr, mushroomArr, jokerArr)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5419105" y="-3437137"/>
            <a:ext cx="15469339" cy="11104925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785373" y="-1028701"/>
            <a:ext cx="12563842" cy="15454797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1486376" y="5358871"/>
            <a:ext cx="8914843" cy="704094"/>
            <a:chOff x="0" y="0"/>
            <a:chExt cx="2347942" cy="185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7942" cy="185440"/>
            </a:xfrm>
            <a:custGeom>
              <a:avLst/>
              <a:gdLst/>
              <a:ahLst/>
              <a:cxnLst/>
              <a:rect l="l" t="t" r="r" b="b"/>
              <a:pathLst>
                <a:path w="2347942" h="185440">
                  <a:moveTo>
                    <a:pt x="35606" y="0"/>
                  </a:moveTo>
                  <a:lnTo>
                    <a:pt x="2312337" y="0"/>
                  </a:lnTo>
                  <a:cubicBezTo>
                    <a:pt x="2332001" y="0"/>
                    <a:pt x="2347942" y="15941"/>
                    <a:pt x="2347942" y="35606"/>
                  </a:cubicBezTo>
                  <a:lnTo>
                    <a:pt x="2347942" y="149835"/>
                  </a:lnTo>
                  <a:cubicBezTo>
                    <a:pt x="2347942" y="169499"/>
                    <a:pt x="2332001" y="185440"/>
                    <a:pt x="2312337" y="185440"/>
                  </a:cubicBezTo>
                  <a:lnTo>
                    <a:pt x="35606" y="185440"/>
                  </a:lnTo>
                  <a:cubicBezTo>
                    <a:pt x="15941" y="185440"/>
                    <a:pt x="0" y="169499"/>
                    <a:pt x="0" y="149835"/>
                  </a:cubicBezTo>
                  <a:lnTo>
                    <a:pt x="0" y="35606"/>
                  </a:lnTo>
                  <a:cubicBezTo>
                    <a:pt x="0" y="15941"/>
                    <a:pt x="15941" y="0"/>
                    <a:pt x="356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347942" cy="242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BE57C59-5412-878A-33D0-E9C9D4322ED0}"/>
              </a:ext>
            </a:extLst>
          </p:cNvPr>
          <p:cNvGrpSpPr/>
          <p:nvPr/>
        </p:nvGrpSpPr>
        <p:grpSpPr>
          <a:xfrm>
            <a:off x="11775755" y="1314450"/>
            <a:ext cx="4426555" cy="7207708"/>
            <a:chOff x="11775755" y="1314450"/>
            <a:chExt cx="4426555" cy="7207708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10446064" y="2765911"/>
              <a:ext cx="7207708" cy="4304785"/>
              <a:chOff x="0" y="0"/>
              <a:chExt cx="751483" cy="44882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51483" cy="448821"/>
              </a:xfrm>
              <a:custGeom>
                <a:avLst/>
                <a:gdLst/>
                <a:ahLst/>
                <a:cxnLst/>
                <a:rect l="l" t="t" r="r" b="b"/>
                <a:pathLst>
                  <a:path w="751483" h="448821">
                    <a:moveTo>
                      <a:pt x="548283" y="0"/>
                    </a:moveTo>
                    <a:cubicBezTo>
                      <a:pt x="660507" y="0"/>
                      <a:pt x="751483" y="100472"/>
                      <a:pt x="751483" y="224411"/>
                    </a:cubicBezTo>
                    <a:cubicBezTo>
                      <a:pt x="751483" y="348349"/>
                      <a:pt x="660507" y="448821"/>
                      <a:pt x="548283" y="448821"/>
                    </a:cubicBezTo>
                    <a:lnTo>
                      <a:pt x="203200" y="448821"/>
                    </a:lnTo>
                    <a:cubicBezTo>
                      <a:pt x="90976" y="448821"/>
                      <a:pt x="0" y="348349"/>
                      <a:pt x="0" y="224411"/>
                    </a:cubicBezTo>
                    <a:cubicBezTo>
                      <a:pt x="0" y="10047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C50088">
                        <a:alpha val="100000"/>
                      </a:srgbClr>
                    </a:gs>
                    <a:gs pos="100000">
                      <a:srgbClr val="D58805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751483" cy="505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2351283" y="1862461"/>
              <a:ext cx="3397270" cy="6111685"/>
              <a:chOff x="0" y="0"/>
              <a:chExt cx="35297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2974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529740" h="6350000">
                    <a:moveTo>
                      <a:pt x="1764870" y="6350000"/>
                    </a:moveTo>
                    <a:cubicBezTo>
                      <a:pt x="790662" y="6350000"/>
                      <a:pt x="0" y="5638800"/>
                      <a:pt x="0" y="4762500"/>
                    </a:cubicBezTo>
                    <a:lnTo>
                      <a:pt x="0" y="1587500"/>
                    </a:lnTo>
                    <a:cubicBezTo>
                      <a:pt x="0" y="711200"/>
                      <a:pt x="790662" y="0"/>
                      <a:pt x="1764870" y="0"/>
                    </a:cubicBezTo>
                    <a:cubicBezTo>
                      <a:pt x="2739079" y="0"/>
                      <a:pt x="3529740" y="711200"/>
                      <a:pt x="3529740" y="1587500"/>
                    </a:cubicBezTo>
                    <a:lnTo>
                      <a:pt x="3529740" y="4762500"/>
                    </a:lnTo>
                    <a:cubicBezTo>
                      <a:pt x="3529740" y="5638800"/>
                      <a:pt x="2739079" y="6350000"/>
                      <a:pt x="1764870" y="635000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9929" r="-9929"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2239662" y="1937313"/>
              <a:ext cx="263882" cy="26388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5814544" y="7403908"/>
              <a:ext cx="263882" cy="26388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5795494" y="2201195"/>
              <a:ext cx="263882" cy="263882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1775755" y="5896038"/>
              <a:ext cx="263882" cy="26388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-1718581" y="677665"/>
            <a:ext cx="12563846" cy="1184797"/>
            <a:chOff x="0" y="0"/>
            <a:chExt cx="3308997" cy="31204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8996" cy="312045"/>
            </a:xfrm>
            <a:custGeom>
              <a:avLst/>
              <a:gdLst/>
              <a:ahLst/>
              <a:cxnLst/>
              <a:rect l="l" t="t" r="r" b="b"/>
              <a:pathLst>
                <a:path w="3308996" h="312045">
                  <a:moveTo>
                    <a:pt x="40053" y="0"/>
                  </a:moveTo>
                  <a:lnTo>
                    <a:pt x="3268943" y="0"/>
                  </a:lnTo>
                  <a:cubicBezTo>
                    <a:pt x="3291064" y="0"/>
                    <a:pt x="3308996" y="17933"/>
                    <a:pt x="3308996" y="40053"/>
                  </a:cubicBezTo>
                  <a:lnTo>
                    <a:pt x="3308996" y="271992"/>
                  </a:lnTo>
                  <a:cubicBezTo>
                    <a:pt x="3308996" y="294113"/>
                    <a:pt x="3291064" y="312045"/>
                    <a:pt x="3268943" y="312045"/>
                  </a:cubicBezTo>
                  <a:lnTo>
                    <a:pt x="40053" y="312045"/>
                  </a:lnTo>
                  <a:cubicBezTo>
                    <a:pt x="17933" y="312045"/>
                    <a:pt x="0" y="294113"/>
                    <a:pt x="0" y="271992"/>
                  </a:cubicBezTo>
                  <a:lnTo>
                    <a:pt x="0" y="40053"/>
                  </a:lnTo>
                  <a:cubicBezTo>
                    <a:pt x="0" y="17933"/>
                    <a:pt x="17933" y="0"/>
                    <a:pt x="40053" y="0"/>
                  </a:cubicBezTo>
                  <a:close/>
                </a:path>
              </a:pathLst>
            </a:custGeom>
            <a:solidFill>
              <a:srgbClr val="545454">
                <a:alpha val="22745"/>
              </a:srgbClr>
            </a:solidFill>
            <a:ln w="19050" cap="rnd">
              <a:gradFill>
                <a:gsLst>
                  <a:gs pos="0">
                    <a:srgbClr val="C50088">
                      <a:alpha val="23000"/>
                    </a:srgbClr>
                  </a:gs>
                  <a:gs pos="100000">
                    <a:srgbClr val="D58805">
                      <a:alpha val="2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308997" cy="36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650621" y="8803145"/>
            <a:ext cx="608679" cy="602564"/>
            <a:chOff x="0" y="0"/>
            <a:chExt cx="85797" cy="8493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5056071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31" name="Freeform 31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2" name="Freeform 32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3" name="TextBox 33"/>
          <p:cNvSpPr txBox="1"/>
          <p:nvPr/>
        </p:nvSpPr>
        <p:spPr>
          <a:xfrm>
            <a:off x="1486376" y="3657756"/>
            <a:ext cx="9098558" cy="140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87"/>
              </a:lnSpc>
            </a:pPr>
            <a:r>
              <a:rPr lang="en-US" sz="10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10201" y="6234415"/>
            <a:ext cx="8566712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Mario is a cheerful plumber and Nintendo's iconic character, famous for his adventures rescuing princesses and overcoming thrilling challenges.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057" y="5436281"/>
            <a:ext cx="853148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spc="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PROJECT OOP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2431" y="1062117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958137" y="1062117"/>
            <a:ext cx="119708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163750" y="1062117"/>
            <a:ext cx="110474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255162" y="8891702"/>
            <a:ext cx="1271165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781949" y="8891702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305561" y="8958394"/>
            <a:ext cx="284966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3087848" y="3364182"/>
            <a:ext cx="11301259" cy="4088914"/>
            <a:chOff x="0" y="0"/>
            <a:chExt cx="15068345" cy="5451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68345" cy="2787644"/>
            </a:xfrm>
            <a:custGeom>
              <a:avLst/>
              <a:gdLst/>
              <a:ahLst/>
              <a:cxnLst/>
              <a:rect l="l" t="t" r="r" b="b"/>
              <a:pathLst>
                <a:path w="15068345" h="2787644">
                  <a:moveTo>
                    <a:pt x="0" y="0"/>
                  </a:moveTo>
                  <a:lnTo>
                    <a:pt x="15068345" y="0"/>
                  </a:lnTo>
                  <a:lnTo>
                    <a:pt x="15068345" y="2787644"/>
                  </a:lnTo>
                  <a:lnTo>
                    <a:pt x="0" y="278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2749544"/>
              <a:ext cx="15068345" cy="2702342"/>
            </a:xfrm>
            <a:custGeom>
              <a:avLst/>
              <a:gdLst/>
              <a:ahLst/>
              <a:cxnLst/>
              <a:rect l="l" t="t" r="r" b="b"/>
              <a:pathLst>
                <a:path w="15068345" h="2702342">
                  <a:moveTo>
                    <a:pt x="0" y="0"/>
                  </a:moveTo>
                  <a:lnTo>
                    <a:pt x="15068345" y="0"/>
                  </a:lnTo>
                  <a:lnTo>
                    <a:pt x="15068345" y="2702342"/>
                  </a:lnTo>
                  <a:lnTo>
                    <a:pt x="0" y="2702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57" b="-557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860" y="121588"/>
            <a:ext cx="17068280" cy="199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load Enemies and draw Image of each type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7196" y="2376756"/>
            <a:ext cx="5681306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Draw enemies' image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413733" y="7815046"/>
            <a:ext cx="13264407" cy="1884046"/>
            <a:chOff x="0" y="0"/>
            <a:chExt cx="17685876" cy="2512062"/>
          </a:xfrm>
        </p:grpSpPr>
        <p:sp>
          <p:nvSpPr>
            <p:cNvPr id="14" name="TextBox 14"/>
            <p:cNvSpPr txBox="1"/>
            <p:nvPr/>
          </p:nvSpPr>
          <p:spPr>
            <a:xfrm>
              <a:off x="2430505" y="-66675"/>
              <a:ext cx="14641512" cy="544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1. Choosing the correct sprite for the current animation frame and state.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87937" y="893446"/>
              <a:ext cx="15397939" cy="544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2. Positioning the sprite based on the Enemies's position (hitbox.x, hitbox.y).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67866"/>
              <a:ext cx="15397939" cy="544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3. Scaling the sprite to the correct width and height.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246006" y="3742662"/>
            <a:ext cx="11354127" cy="4916226"/>
            <a:chOff x="0" y="0"/>
            <a:chExt cx="15138836" cy="65549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38836" cy="5406436"/>
            </a:xfrm>
            <a:custGeom>
              <a:avLst/>
              <a:gdLst/>
              <a:ahLst/>
              <a:cxnLst/>
              <a:rect l="l" t="t" r="r" b="b"/>
              <a:pathLst>
                <a:path w="15138836" h="5406436">
                  <a:moveTo>
                    <a:pt x="0" y="0"/>
                  </a:moveTo>
                  <a:lnTo>
                    <a:pt x="15138836" y="0"/>
                  </a:lnTo>
                  <a:lnTo>
                    <a:pt x="15138836" y="5406436"/>
                  </a:lnTo>
                  <a:lnTo>
                    <a:pt x="0" y="5406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020" b="-6435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5368336"/>
              <a:ext cx="15138836" cy="1186632"/>
            </a:xfrm>
            <a:custGeom>
              <a:avLst/>
              <a:gdLst/>
              <a:ahLst/>
              <a:cxnLst/>
              <a:rect l="l" t="t" r="r" b="b"/>
              <a:pathLst>
                <a:path w="15138836" h="1186632">
                  <a:moveTo>
                    <a:pt x="0" y="0"/>
                  </a:moveTo>
                  <a:lnTo>
                    <a:pt x="15138836" y="0"/>
                  </a:lnTo>
                  <a:lnTo>
                    <a:pt x="15138836" y="1186632"/>
                  </a:lnTo>
                  <a:lnTo>
                    <a:pt x="0" y="1186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33" b="-23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860" y="121588"/>
            <a:ext cx="17068280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enemy is the abstract class?.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2431" y="1663837"/>
            <a:ext cx="15981964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Enemy class is an abstract class, because it represents a base template for all enemy types in the game. It contains common properties and methods shared by all enemies, including movement, etc.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01781" y="4584064"/>
            <a:ext cx="5944910" cy="55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updateMove(int[][] lvlData):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10481" y="5467229"/>
            <a:ext cx="6419316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3479"/>
              </a:lnSpc>
              <a:buFont typeface="Arial"/>
              <a:buChar char="•"/>
            </a:pPr>
            <a:r>
              <a:rPr lang="en-US" sz="2399" spc="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abstract method for enemy-specific movement logic. Each enemy type (e.g., Turtle, Mushroom, Joker) must implement this method. 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282209" y="561588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071795" y="-2286201"/>
            <a:ext cx="8756833" cy="8800837"/>
          </a:xfrm>
          <a:custGeom>
            <a:avLst/>
            <a:gdLst/>
            <a:ahLst/>
            <a:cxnLst/>
            <a:rect l="l" t="t" r="r" b="b"/>
            <a:pathLst>
              <a:path w="8756833" h="8800837">
                <a:moveTo>
                  <a:pt x="0" y="8800838"/>
                </a:moveTo>
                <a:lnTo>
                  <a:pt x="8756833" y="8800838"/>
                </a:lnTo>
                <a:lnTo>
                  <a:pt x="8756833" y="0"/>
                </a:lnTo>
                <a:lnTo>
                  <a:pt x="0" y="0"/>
                </a:lnTo>
                <a:lnTo>
                  <a:pt x="0" y="88008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369913" y="2755255"/>
            <a:ext cx="11301259" cy="5721262"/>
          </a:xfrm>
          <a:custGeom>
            <a:avLst/>
            <a:gdLst/>
            <a:ahLst/>
            <a:cxnLst/>
            <a:rect l="l" t="t" r="r" b="b"/>
            <a:pathLst>
              <a:path w="11301259" h="5721262">
                <a:moveTo>
                  <a:pt x="0" y="0"/>
                </a:moveTo>
                <a:lnTo>
                  <a:pt x="11301259" y="0"/>
                </a:lnTo>
                <a:lnTo>
                  <a:pt x="11301259" y="5721263"/>
                </a:lnTo>
                <a:lnTo>
                  <a:pt x="0" y="57212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11108660" y="2755255"/>
            <a:ext cx="7179340" cy="734582"/>
          </a:xfrm>
          <a:custGeom>
            <a:avLst/>
            <a:gdLst/>
            <a:ahLst/>
            <a:cxnLst/>
            <a:rect l="l" t="t" r="r" b="b"/>
            <a:pathLst>
              <a:path w="7179340" h="734582">
                <a:moveTo>
                  <a:pt x="0" y="0"/>
                </a:moveTo>
                <a:lnTo>
                  <a:pt x="7179340" y="0"/>
                </a:lnTo>
                <a:lnTo>
                  <a:pt x="7179340" y="734582"/>
                </a:lnTo>
                <a:lnTo>
                  <a:pt x="0" y="734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313" r="-2910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860" y="121588"/>
            <a:ext cx="17068280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enemy is the abstract class?.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860" y="1753855"/>
            <a:ext cx="4798219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Class Mushroom.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71172" y="3858697"/>
            <a:ext cx="5910987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firstUpdateCheck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Runs initial setup (e.g., setting starting states)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71172" y="5074087"/>
            <a:ext cx="220896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Movement: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99328" y="5789234"/>
            <a:ext cx="5850947" cy="2807210"/>
            <a:chOff x="0" y="0"/>
            <a:chExt cx="7801263" cy="374294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7801263" cy="1661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 If the mushroom is in the air (</a:t>
              </a: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inAir</a:t>
              </a: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), the </a:t>
              </a: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updateInAir</a:t>
              </a: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method is called, likely handling gravity or falling logic.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81151"/>
              <a:ext cx="6797915" cy="1661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+ Otherwise, the </a:t>
              </a:r>
              <a:r>
                <a:rPr lang="en-US" sz="23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Move</a:t>
              </a: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method handles normal movement, such as walking to the player. 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A70987-5019-3DCD-D2F0-8B354E455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E17034-B4FC-A937-A88B-AA3E99214162}"/>
              </a:ext>
            </a:extLst>
          </p:cNvPr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CC2AA8D-D033-8474-4216-7E82A5F1C038}"/>
              </a:ext>
            </a:extLst>
          </p:cNvPr>
          <p:cNvSpPr/>
          <p:nvPr/>
        </p:nvSpPr>
        <p:spPr>
          <a:xfrm flipV="1">
            <a:off x="-4035823" y="-19515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A595B92-6DFF-BEB9-E254-C4390E15106E}"/>
              </a:ext>
            </a:extLst>
          </p:cNvPr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DED90D0-EFBB-9769-35D5-DFAD0F038180}"/>
              </a:ext>
            </a:extLst>
          </p:cNvPr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520CA3E-E042-B755-0630-5625DCE2DA2F}"/>
              </a:ext>
            </a:extLst>
          </p:cNvPr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2C4E9D3-F1CC-33B1-FDE2-24EB8E8D4242}"/>
              </a:ext>
            </a:extLst>
          </p:cNvPr>
          <p:cNvGrpSpPr/>
          <p:nvPr/>
        </p:nvGrpSpPr>
        <p:grpSpPr>
          <a:xfrm>
            <a:off x="5804310" y="5884151"/>
            <a:ext cx="6921120" cy="3951678"/>
            <a:chOff x="0" y="0"/>
            <a:chExt cx="1246462" cy="71167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7065EC-07FD-9583-8EAF-1D2AFFA1CC87}"/>
                </a:ext>
              </a:extLst>
            </p:cNvPr>
            <p:cNvSpPr/>
            <p:nvPr/>
          </p:nvSpPr>
          <p:spPr>
            <a:xfrm>
              <a:off x="0" y="0"/>
              <a:ext cx="1246462" cy="711679"/>
            </a:xfrm>
            <a:custGeom>
              <a:avLst/>
              <a:gdLst/>
              <a:ahLst/>
              <a:cxnLst/>
              <a:rect l="l" t="t" r="r" b="b"/>
              <a:pathLst>
                <a:path w="1246462" h="711679">
                  <a:moveTo>
                    <a:pt x="25728" y="0"/>
                  </a:moveTo>
                  <a:lnTo>
                    <a:pt x="1220734" y="0"/>
                  </a:lnTo>
                  <a:cubicBezTo>
                    <a:pt x="1227557" y="0"/>
                    <a:pt x="1234101" y="2711"/>
                    <a:pt x="1238926" y="7535"/>
                  </a:cubicBezTo>
                  <a:cubicBezTo>
                    <a:pt x="1243751" y="12360"/>
                    <a:pt x="1246462" y="18904"/>
                    <a:pt x="1246462" y="25728"/>
                  </a:cubicBezTo>
                  <a:lnTo>
                    <a:pt x="1246462" y="685951"/>
                  </a:lnTo>
                  <a:cubicBezTo>
                    <a:pt x="1246462" y="700160"/>
                    <a:pt x="1234943" y="711679"/>
                    <a:pt x="1220734" y="711679"/>
                  </a:cubicBezTo>
                  <a:lnTo>
                    <a:pt x="25728" y="711679"/>
                  </a:lnTo>
                  <a:cubicBezTo>
                    <a:pt x="11519" y="711679"/>
                    <a:pt x="0" y="700160"/>
                    <a:pt x="0" y="685951"/>
                  </a:cubicBezTo>
                  <a:lnTo>
                    <a:pt x="0" y="25728"/>
                  </a:lnTo>
                  <a:cubicBezTo>
                    <a:pt x="0" y="11519"/>
                    <a:pt x="11519" y="0"/>
                    <a:pt x="25728" y="0"/>
                  </a:cubicBezTo>
                  <a:close/>
                </a:path>
              </a:pathLst>
            </a:custGeom>
            <a:blipFill>
              <a:blip r:embed="rId7"/>
              <a:stretch>
                <a:fillRect l="-751" r="-751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F32B1B7-A0B6-3D6A-F26B-B65371608805}"/>
              </a:ext>
            </a:extLst>
          </p:cNvPr>
          <p:cNvGrpSpPr/>
          <p:nvPr/>
        </p:nvGrpSpPr>
        <p:grpSpPr>
          <a:xfrm>
            <a:off x="1701367" y="1262682"/>
            <a:ext cx="15127006" cy="4354769"/>
            <a:chOff x="0" y="0"/>
            <a:chExt cx="4309347" cy="124057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692EFC1-3BA1-2551-579C-72E25501850F}"/>
                </a:ext>
              </a:extLst>
            </p:cNvPr>
            <p:cNvSpPr/>
            <p:nvPr/>
          </p:nvSpPr>
          <p:spPr>
            <a:xfrm>
              <a:off x="0" y="0"/>
              <a:ext cx="4309347" cy="1240577"/>
            </a:xfrm>
            <a:custGeom>
              <a:avLst/>
              <a:gdLst/>
              <a:ahLst/>
              <a:cxnLst/>
              <a:rect l="l" t="t" r="r" b="b"/>
              <a:pathLst>
                <a:path w="4309347" h="1240577">
                  <a:moveTo>
                    <a:pt x="20752" y="0"/>
                  </a:moveTo>
                  <a:lnTo>
                    <a:pt x="4288596" y="0"/>
                  </a:lnTo>
                  <a:cubicBezTo>
                    <a:pt x="4294099" y="0"/>
                    <a:pt x="4299377" y="2186"/>
                    <a:pt x="4303270" y="6078"/>
                  </a:cubicBezTo>
                  <a:cubicBezTo>
                    <a:pt x="4307161" y="9970"/>
                    <a:pt x="4309347" y="15248"/>
                    <a:pt x="4309347" y="20752"/>
                  </a:cubicBezTo>
                  <a:lnTo>
                    <a:pt x="4309347" y="1219825"/>
                  </a:lnTo>
                  <a:cubicBezTo>
                    <a:pt x="4309347" y="1225329"/>
                    <a:pt x="4307161" y="1230607"/>
                    <a:pt x="4303270" y="1234499"/>
                  </a:cubicBezTo>
                  <a:cubicBezTo>
                    <a:pt x="4299377" y="1238390"/>
                    <a:pt x="4294099" y="1240577"/>
                    <a:pt x="4288596" y="1240577"/>
                  </a:cubicBezTo>
                  <a:lnTo>
                    <a:pt x="20752" y="1240577"/>
                  </a:lnTo>
                  <a:cubicBezTo>
                    <a:pt x="15248" y="1240577"/>
                    <a:pt x="9970" y="1238390"/>
                    <a:pt x="6078" y="1234499"/>
                  </a:cubicBezTo>
                  <a:cubicBezTo>
                    <a:pt x="2186" y="1230607"/>
                    <a:pt x="0" y="1225329"/>
                    <a:pt x="0" y="1219825"/>
                  </a:cubicBezTo>
                  <a:lnTo>
                    <a:pt x="0" y="20752"/>
                  </a:lnTo>
                  <a:cubicBezTo>
                    <a:pt x="0" y="15248"/>
                    <a:pt x="2186" y="9970"/>
                    <a:pt x="6078" y="6078"/>
                  </a:cubicBezTo>
                  <a:cubicBezTo>
                    <a:pt x="9970" y="2186"/>
                    <a:pt x="15248" y="0"/>
                    <a:pt x="2075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451BC87-5415-E085-572E-CB774701B365}"/>
                </a:ext>
              </a:extLst>
            </p:cNvPr>
            <p:cNvSpPr txBox="1"/>
            <p:nvPr/>
          </p:nvSpPr>
          <p:spPr>
            <a:xfrm>
              <a:off x="0" y="-57150"/>
              <a:ext cx="4309347" cy="1297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3885B35-1CBE-8DF0-D246-00246BC39C1E}"/>
              </a:ext>
            </a:extLst>
          </p:cNvPr>
          <p:cNvGrpSpPr/>
          <p:nvPr/>
        </p:nvGrpSpPr>
        <p:grpSpPr>
          <a:xfrm>
            <a:off x="1944261" y="1526564"/>
            <a:ext cx="14633609" cy="3809503"/>
            <a:chOff x="0" y="0"/>
            <a:chExt cx="2590955" cy="67449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D46A2AA-7F53-B65A-90C3-CDCEB1F26B69}"/>
                </a:ext>
              </a:extLst>
            </p:cNvPr>
            <p:cNvSpPr/>
            <p:nvPr/>
          </p:nvSpPr>
          <p:spPr>
            <a:xfrm>
              <a:off x="0" y="0"/>
              <a:ext cx="2590955" cy="674492"/>
            </a:xfrm>
            <a:custGeom>
              <a:avLst/>
              <a:gdLst/>
              <a:ahLst/>
              <a:cxnLst/>
              <a:rect l="l" t="t" r="r" b="b"/>
              <a:pathLst>
                <a:path w="2590955" h="674492">
                  <a:moveTo>
                    <a:pt x="12168" y="0"/>
                  </a:moveTo>
                  <a:lnTo>
                    <a:pt x="2578787" y="0"/>
                  </a:lnTo>
                  <a:cubicBezTo>
                    <a:pt x="2582014" y="0"/>
                    <a:pt x="2585109" y="1282"/>
                    <a:pt x="2587391" y="3564"/>
                  </a:cubicBezTo>
                  <a:cubicBezTo>
                    <a:pt x="2589673" y="5846"/>
                    <a:pt x="2590955" y="8941"/>
                    <a:pt x="2590955" y="12168"/>
                  </a:cubicBezTo>
                  <a:lnTo>
                    <a:pt x="2590955" y="662324"/>
                  </a:lnTo>
                  <a:cubicBezTo>
                    <a:pt x="2590955" y="669044"/>
                    <a:pt x="2585507" y="674492"/>
                    <a:pt x="2578787" y="674492"/>
                  </a:cubicBezTo>
                  <a:lnTo>
                    <a:pt x="12168" y="674492"/>
                  </a:lnTo>
                  <a:cubicBezTo>
                    <a:pt x="8941" y="674492"/>
                    <a:pt x="5846" y="673210"/>
                    <a:pt x="3564" y="670928"/>
                  </a:cubicBezTo>
                  <a:cubicBezTo>
                    <a:pt x="1282" y="668646"/>
                    <a:pt x="0" y="665551"/>
                    <a:pt x="0" y="662324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blipFill>
              <a:blip r:embed="rId8"/>
              <a:stretch>
                <a:fillRect t="-2338" b="-2338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C89169E-D58D-D588-6304-B9336E0D353B}"/>
              </a:ext>
            </a:extLst>
          </p:cNvPr>
          <p:cNvGrpSpPr/>
          <p:nvPr/>
        </p:nvGrpSpPr>
        <p:grpSpPr>
          <a:xfrm>
            <a:off x="1701367" y="1262682"/>
            <a:ext cx="263882" cy="263882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58A56AF-85E1-6C6C-4A3E-989926AD94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F964644-08C8-E75D-7616-8558AE4FD23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52FC25F-90F8-1FB8-8899-9D38825A64F0}"/>
              </a:ext>
            </a:extLst>
          </p:cNvPr>
          <p:cNvGrpSpPr/>
          <p:nvPr/>
        </p:nvGrpSpPr>
        <p:grpSpPr>
          <a:xfrm>
            <a:off x="16564491" y="5336067"/>
            <a:ext cx="263882" cy="263882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4249428-C49A-3B02-B0CD-55FC6E7BC9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DF8C752-51A9-64DB-BDD0-8E8B4A517B7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EDBFCEDA-A129-15A0-D933-1C1CC8D7F766}"/>
              </a:ext>
            </a:extLst>
          </p:cNvPr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060DE7E-60BB-BC60-0F3B-BEDE62433891}"/>
              </a:ext>
            </a:extLst>
          </p:cNvPr>
          <p:cNvSpPr txBox="1"/>
          <p:nvPr/>
        </p:nvSpPr>
        <p:spPr>
          <a:xfrm>
            <a:off x="4942250" y="108252"/>
            <a:ext cx="8403501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4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RUN GAME - MENU</a:t>
            </a:r>
          </a:p>
        </p:txBody>
      </p:sp>
    </p:spTree>
    <p:extLst>
      <p:ext uri="{BB962C8B-B14F-4D97-AF65-F5344CB8AC3E}">
        <p14:creationId xmlns:p14="http://schemas.microsoft.com/office/powerpoint/2010/main" val="286511271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FC670-905C-DB7F-87F6-F12D7A20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B73DD0-2971-F2B8-AF1E-031E9D4EDCEE}"/>
              </a:ext>
            </a:extLst>
          </p:cNvPr>
          <p:cNvSpPr/>
          <p:nvPr/>
        </p:nvSpPr>
        <p:spPr>
          <a:xfrm flipV="1">
            <a:off x="-2213382" y="-2225856"/>
            <a:ext cx="8733582" cy="14292518"/>
          </a:xfrm>
          <a:custGeom>
            <a:avLst/>
            <a:gdLst/>
            <a:ahLst/>
            <a:cxnLst/>
            <a:rect l="l" t="t" r="r" b="b"/>
            <a:pathLst>
              <a:path w="8733582" h="14292518">
                <a:moveTo>
                  <a:pt x="0" y="14292519"/>
                </a:moveTo>
                <a:lnTo>
                  <a:pt x="8733582" y="14292519"/>
                </a:lnTo>
                <a:lnTo>
                  <a:pt x="8733582" y="0"/>
                </a:lnTo>
                <a:lnTo>
                  <a:pt x="0" y="0"/>
                </a:lnTo>
                <a:lnTo>
                  <a:pt x="0" y="14292519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31415" r="-3141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D5E90F-30A3-3522-1E7E-015975C25C77}"/>
              </a:ext>
            </a:extLst>
          </p:cNvPr>
          <p:cNvSpPr txBox="1"/>
          <p:nvPr/>
        </p:nvSpPr>
        <p:spPr>
          <a:xfrm>
            <a:off x="1028700" y="4413253"/>
            <a:ext cx="4164698" cy="1388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MENU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154E852-1BD0-F608-8359-65B0D1ED2C9C}"/>
              </a:ext>
            </a:extLst>
          </p:cNvPr>
          <p:cNvSpPr/>
          <p:nvPr/>
        </p:nvSpPr>
        <p:spPr>
          <a:xfrm flipV="1">
            <a:off x="6993330" y="-3297587"/>
            <a:ext cx="12528268" cy="14543134"/>
          </a:xfrm>
          <a:custGeom>
            <a:avLst/>
            <a:gdLst/>
            <a:ahLst/>
            <a:cxnLst/>
            <a:rect l="l" t="t" r="r" b="b"/>
            <a:pathLst>
              <a:path w="12528268" h="14543134">
                <a:moveTo>
                  <a:pt x="0" y="14543134"/>
                </a:moveTo>
                <a:lnTo>
                  <a:pt x="12528268" y="14543134"/>
                </a:lnTo>
                <a:lnTo>
                  <a:pt x="12528268" y="0"/>
                </a:lnTo>
                <a:lnTo>
                  <a:pt x="0" y="0"/>
                </a:lnTo>
                <a:lnTo>
                  <a:pt x="0" y="14543134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7131" r="-49869" b="-12623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C354A81-ECD6-853E-5EFB-72847CEA79DE}"/>
              </a:ext>
            </a:extLst>
          </p:cNvPr>
          <p:cNvGrpSpPr/>
          <p:nvPr/>
        </p:nvGrpSpPr>
        <p:grpSpPr>
          <a:xfrm>
            <a:off x="5391036" y="1636066"/>
            <a:ext cx="12183793" cy="7003692"/>
            <a:chOff x="0" y="0"/>
            <a:chExt cx="2290341" cy="13165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422E2A5-EF47-F528-4F16-323DAD46DF9F}"/>
                </a:ext>
              </a:extLst>
            </p:cNvPr>
            <p:cNvSpPr/>
            <p:nvPr/>
          </p:nvSpPr>
          <p:spPr>
            <a:xfrm>
              <a:off x="0" y="0"/>
              <a:ext cx="2290341" cy="1316572"/>
            </a:xfrm>
            <a:custGeom>
              <a:avLst/>
              <a:gdLst/>
              <a:ahLst/>
              <a:cxnLst/>
              <a:rect l="l" t="t" r="r" b="b"/>
              <a:pathLst>
                <a:path w="2290341" h="1316572">
                  <a:moveTo>
                    <a:pt x="14615" y="0"/>
                  </a:moveTo>
                  <a:lnTo>
                    <a:pt x="2275726" y="0"/>
                  </a:lnTo>
                  <a:cubicBezTo>
                    <a:pt x="2279602" y="0"/>
                    <a:pt x="2283319" y="1540"/>
                    <a:pt x="2286060" y="4281"/>
                  </a:cubicBezTo>
                  <a:cubicBezTo>
                    <a:pt x="2288801" y="7021"/>
                    <a:pt x="2290341" y="10739"/>
                    <a:pt x="2290341" y="14615"/>
                  </a:cubicBezTo>
                  <a:lnTo>
                    <a:pt x="2290341" y="1301957"/>
                  </a:lnTo>
                  <a:cubicBezTo>
                    <a:pt x="2290341" y="1310029"/>
                    <a:pt x="2283797" y="1316572"/>
                    <a:pt x="2275726" y="1316572"/>
                  </a:cubicBezTo>
                  <a:lnTo>
                    <a:pt x="14615" y="1316572"/>
                  </a:lnTo>
                  <a:cubicBezTo>
                    <a:pt x="6543" y="1316572"/>
                    <a:pt x="0" y="1310029"/>
                    <a:pt x="0" y="1301957"/>
                  </a:cubicBezTo>
                  <a:lnTo>
                    <a:pt x="0" y="14615"/>
                  </a:lnTo>
                  <a:cubicBezTo>
                    <a:pt x="0" y="6543"/>
                    <a:pt x="6543" y="0"/>
                    <a:pt x="14615" y="0"/>
                  </a:cubicBezTo>
                  <a:close/>
                </a:path>
              </a:pathLst>
            </a:custGeom>
            <a:blipFill>
              <a:blip r:embed="rId3"/>
              <a:stretch>
                <a:fillRect l="-1129" r="-1129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A4C35F0-CB55-7465-4336-CF664E17590D}"/>
              </a:ext>
            </a:extLst>
          </p:cNvPr>
          <p:cNvGrpSpPr/>
          <p:nvPr/>
        </p:nvGrpSpPr>
        <p:grpSpPr>
          <a:xfrm>
            <a:off x="3788742" y="8021216"/>
            <a:ext cx="3204588" cy="1237084"/>
            <a:chOff x="0" y="0"/>
            <a:chExt cx="1031734" cy="39828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3EC2F31-B3A2-C10C-8C94-CC667E7C98FB}"/>
                </a:ext>
              </a:extLst>
            </p:cNvPr>
            <p:cNvSpPr/>
            <p:nvPr/>
          </p:nvSpPr>
          <p:spPr>
            <a:xfrm>
              <a:off x="0" y="0"/>
              <a:ext cx="1031734" cy="398286"/>
            </a:xfrm>
            <a:custGeom>
              <a:avLst/>
              <a:gdLst/>
              <a:ahLst/>
              <a:cxnLst/>
              <a:rect l="l" t="t" r="r" b="b"/>
              <a:pathLst>
                <a:path w="1031734" h="398286">
                  <a:moveTo>
                    <a:pt x="100051" y="0"/>
                  </a:moveTo>
                  <a:lnTo>
                    <a:pt x="931683" y="0"/>
                  </a:lnTo>
                  <a:cubicBezTo>
                    <a:pt x="986939" y="0"/>
                    <a:pt x="1031734" y="44794"/>
                    <a:pt x="1031734" y="100051"/>
                  </a:cubicBezTo>
                  <a:lnTo>
                    <a:pt x="1031734" y="298235"/>
                  </a:lnTo>
                  <a:cubicBezTo>
                    <a:pt x="1031734" y="353491"/>
                    <a:pt x="986939" y="398286"/>
                    <a:pt x="931683" y="398286"/>
                  </a:cubicBezTo>
                  <a:lnTo>
                    <a:pt x="100051" y="398286"/>
                  </a:lnTo>
                  <a:cubicBezTo>
                    <a:pt x="44794" y="398286"/>
                    <a:pt x="0" y="353491"/>
                    <a:pt x="0" y="298235"/>
                  </a:cubicBezTo>
                  <a:lnTo>
                    <a:pt x="0" y="100051"/>
                  </a:lnTo>
                  <a:cubicBezTo>
                    <a:pt x="0" y="44794"/>
                    <a:pt x="44794" y="0"/>
                    <a:pt x="1000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551DC6A-E8CA-E35B-3B38-0F450E435B57}"/>
                </a:ext>
              </a:extLst>
            </p:cNvPr>
            <p:cNvSpPr txBox="1"/>
            <p:nvPr/>
          </p:nvSpPr>
          <p:spPr>
            <a:xfrm>
              <a:off x="0" y="-57150"/>
              <a:ext cx="1031734" cy="45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7DC62DD0-6951-C9F0-35A9-EB38A0394818}"/>
              </a:ext>
            </a:extLst>
          </p:cNvPr>
          <p:cNvSpPr txBox="1"/>
          <p:nvPr/>
        </p:nvSpPr>
        <p:spPr>
          <a:xfrm>
            <a:off x="4064233" y="8017456"/>
            <a:ext cx="2653605" cy="97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79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BUTTONS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9EB0121-416C-4D41-CD62-AA798640EB73}"/>
              </a:ext>
            </a:extLst>
          </p:cNvPr>
          <p:cNvGrpSpPr/>
          <p:nvPr/>
        </p:nvGrpSpPr>
        <p:grpSpPr>
          <a:xfrm>
            <a:off x="17134042" y="375670"/>
            <a:ext cx="881574" cy="88157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CA22D1B-14D4-8AE1-1BE8-47CC6295F9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68BB8E8-9568-9DA4-1A8F-7DB6799B9D6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7B788B6-3BAC-F188-84E8-32A1E376ACFE}"/>
              </a:ext>
            </a:extLst>
          </p:cNvPr>
          <p:cNvGrpSpPr/>
          <p:nvPr/>
        </p:nvGrpSpPr>
        <p:grpSpPr>
          <a:xfrm>
            <a:off x="17261917" y="503545"/>
            <a:ext cx="625825" cy="62582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051D0CD-70A0-F5AF-0F2D-9F2A4B7573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2DBC93B-3668-CCE8-8322-DBC7AC647CD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46E4ABD7-C723-842C-F90C-06518F982958}"/>
              </a:ext>
            </a:extLst>
          </p:cNvPr>
          <p:cNvSpPr/>
          <p:nvPr/>
        </p:nvSpPr>
        <p:spPr>
          <a:xfrm flipV="1">
            <a:off x="-4035823" y="-19515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4508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E233A-8166-C708-A8D5-AEDB43C1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9594E9-1B6E-91BF-B6D5-E6E1DF794882}"/>
              </a:ext>
            </a:extLst>
          </p:cNvPr>
          <p:cNvSpPr/>
          <p:nvPr/>
        </p:nvSpPr>
        <p:spPr>
          <a:xfrm>
            <a:off x="15562510" y="8071159"/>
            <a:ext cx="3393580" cy="3393580"/>
          </a:xfrm>
          <a:custGeom>
            <a:avLst/>
            <a:gdLst/>
            <a:ahLst/>
            <a:cxnLst/>
            <a:rect l="l" t="t" r="r" b="b"/>
            <a:pathLst>
              <a:path w="3393580" h="3393580">
                <a:moveTo>
                  <a:pt x="0" y="0"/>
                </a:moveTo>
                <a:lnTo>
                  <a:pt x="3393580" y="0"/>
                </a:lnTo>
                <a:lnTo>
                  <a:pt x="3393580" y="3393580"/>
                </a:lnTo>
                <a:lnTo>
                  <a:pt x="0" y="339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0F4186-ED3E-51A5-FDC0-787F92612C5B}"/>
              </a:ext>
            </a:extLst>
          </p:cNvPr>
          <p:cNvSpPr/>
          <p:nvPr/>
        </p:nvSpPr>
        <p:spPr>
          <a:xfrm>
            <a:off x="-27433" y="-598048"/>
            <a:ext cx="4257305" cy="4257305"/>
          </a:xfrm>
          <a:custGeom>
            <a:avLst/>
            <a:gdLst/>
            <a:ahLst/>
            <a:cxnLst/>
            <a:rect l="l" t="t" r="r" b="b"/>
            <a:pathLst>
              <a:path w="4257305" h="4257305">
                <a:moveTo>
                  <a:pt x="0" y="0"/>
                </a:moveTo>
                <a:lnTo>
                  <a:pt x="4257305" y="0"/>
                </a:lnTo>
                <a:lnTo>
                  <a:pt x="4257305" y="4257305"/>
                </a:lnTo>
                <a:lnTo>
                  <a:pt x="0" y="425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2C2A9B9-0DA1-CC1C-E3CA-1DA2A4E8CEA2}"/>
              </a:ext>
            </a:extLst>
          </p:cNvPr>
          <p:cNvSpPr/>
          <p:nvPr/>
        </p:nvSpPr>
        <p:spPr>
          <a:xfrm>
            <a:off x="16489262" y="1530605"/>
            <a:ext cx="770038" cy="770038"/>
          </a:xfrm>
          <a:custGeom>
            <a:avLst/>
            <a:gdLst/>
            <a:ahLst/>
            <a:cxnLst/>
            <a:rect l="l" t="t" r="r" b="b"/>
            <a:pathLst>
              <a:path w="770038" h="770038">
                <a:moveTo>
                  <a:pt x="0" y="0"/>
                </a:moveTo>
                <a:lnTo>
                  <a:pt x="770038" y="0"/>
                </a:lnTo>
                <a:lnTo>
                  <a:pt x="770038" y="770037"/>
                </a:lnTo>
                <a:lnTo>
                  <a:pt x="0" y="770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66D185D-F3C0-AA28-4EF1-86EBBD006950}"/>
              </a:ext>
            </a:extLst>
          </p:cNvPr>
          <p:cNvSpPr/>
          <p:nvPr/>
        </p:nvSpPr>
        <p:spPr>
          <a:xfrm>
            <a:off x="9441584" y="2780146"/>
            <a:ext cx="540358" cy="540358"/>
          </a:xfrm>
          <a:custGeom>
            <a:avLst/>
            <a:gdLst/>
            <a:ahLst/>
            <a:cxnLst/>
            <a:rect l="l" t="t" r="r" b="b"/>
            <a:pathLst>
              <a:path w="540358" h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DEC8508-26EF-8C9C-34DB-9D49BF45682D}"/>
              </a:ext>
            </a:extLst>
          </p:cNvPr>
          <p:cNvGrpSpPr/>
          <p:nvPr/>
        </p:nvGrpSpPr>
        <p:grpSpPr>
          <a:xfrm>
            <a:off x="2101219" y="1900923"/>
            <a:ext cx="5745559" cy="3516668"/>
            <a:chOff x="0" y="0"/>
            <a:chExt cx="1513234" cy="92620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77E6145-9565-7E1C-0C64-2D0536E3E817}"/>
                </a:ext>
              </a:extLst>
            </p:cNvPr>
            <p:cNvSpPr/>
            <p:nvPr/>
          </p:nvSpPr>
          <p:spPr>
            <a:xfrm>
              <a:off x="0" y="0"/>
              <a:ext cx="1513234" cy="926201"/>
            </a:xfrm>
            <a:custGeom>
              <a:avLst/>
              <a:gdLst/>
              <a:ahLst/>
              <a:cxnLst/>
              <a:rect l="l" t="t" r="r" b="b"/>
              <a:pathLst>
                <a:path w="1513234" h="926201">
                  <a:moveTo>
                    <a:pt x="0" y="0"/>
                  </a:moveTo>
                  <a:lnTo>
                    <a:pt x="1513234" y="0"/>
                  </a:lnTo>
                  <a:lnTo>
                    <a:pt x="1513234" y="926201"/>
                  </a:lnTo>
                  <a:lnTo>
                    <a:pt x="0" y="926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09FF010-4D20-2632-038B-9257BAA498D9}"/>
                </a:ext>
              </a:extLst>
            </p:cNvPr>
            <p:cNvSpPr txBox="1"/>
            <p:nvPr/>
          </p:nvSpPr>
          <p:spPr>
            <a:xfrm>
              <a:off x="0" y="-57150"/>
              <a:ext cx="1513234" cy="983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7BD4F3C-7804-9E87-0755-5A9B30458AE1}"/>
              </a:ext>
            </a:extLst>
          </p:cNvPr>
          <p:cNvSpPr/>
          <p:nvPr/>
        </p:nvSpPr>
        <p:spPr>
          <a:xfrm>
            <a:off x="8801819" y="1900923"/>
            <a:ext cx="7980131" cy="3516668"/>
          </a:xfrm>
          <a:custGeom>
            <a:avLst/>
            <a:gdLst/>
            <a:ahLst/>
            <a:cxnLst/>
            <a:rect l="l" t="t" r="r" b="b"/>
            <a:pathLst>
              <a:path w="7980131" h="3516668">
                <a:moveTo>
                  <a:pt x="0" y="0"/>
                </a:moveTo>
                <a:lnTo>
                  <a:pt x="7980130" y="0"/>
                </a:lnTo>
                <a:lnTo>
                  <a:pt x="7980130" y="3516668"/>
                </a:lnTo>
                <a:lnTo>
                  <a:pt x="0" y="3516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B53C894E-2C73-D60F-C370-A4DABF33BAB8}"/>
              </a:ext>
            </a:extLst>
          </p:cNvPr>
          <p:cNvSpPr/>
          <p:nvPr/>
        </p:nvSpPr>
        <p:spPr>
          <a:xfrm flipH="1">
            <a:off x="7846778" y="3659257"/>
            <a:ext cx="9550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8135101-6594-0770-5B02-CC764EEC86DF}"/>
              </a:ext>
            </a:extLst>
          </p:cNvPr>
          <p:cNvGrpSpPr/>
          <p:nvPr/>
        </p:nvGrpSpPr>
        <p:grpSpPr>
          <a:xfrm>
            <a:off x="677273" y="5874791"/>
            <a:ext cx="16874714" cy="3651773"/>
            <a:chOff x="0" y="0"/>
            <a:chExt cx="6601992" cy="1428704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3254F19-7AF5-F040-7468-2C6B50BEBFE6}"/>
                </a:ext>
              </a:extLst>
            </p:cNvPr>
            <p:cNvSpPr/>
            <p:nvPr/>
          </p:nvSpPr>
          <p:spPr>
            <a:xfrm>
              <a:off x="0" y="0"/>
              <a:ext cx="6601992" cy="1428704"/>
            </a:xfrm>
            <a:custGeom>
              <a:avLst/>
              <a:gdLst/>
              <a:ahLst/>
              <a:cxnLst/>
              <a:rect l="l" t="t" r="r" b="b"/>
              <a:pathLst>
                <a:path w="6601992" h="1428704">
                  <a:moveTo>
                    <a:pt x="10552" y="0"/>
                  </a:moveTo>
                  <a:lnTo>
                    <a:pt x="6591440" y="0"/>
                  </a:lnTo>
                  <a:cubicBezTo>
                    <a:pt x="6594238" y="0"/>
                    <a:pt x="6596922" y="1112"/>
                    <a:pt x="6598901" y="3091"/>
                  </a:cubicBezTo>
                  <a:cubicBezTo>
                    <a:pt x="6600880" y="5070"/>
                    <a:pt x="6601992" y="7754"/>
                    <a:pt x="6601992" y="10552"/>
                  </a:cubicBezTo>
                  <a:lnTo>
                    <a:pt x="6601992" y="1418152"/>
                  </a:lnTo>
                  <a:cubicBezTo>
                    <a:pt x="6601992" y="1420951"/>
                    <a:pt x="6600880" y="1423635"/>
                    <a:pt x="6598901" y="1425614"/>
                  </a:cubicBezTo>
                  <a:cubicBezTo>
                    <a:pt x="6596922" y="1427593"/>
                    <a:pt x="6594238" y="1428704"/>
                    <a:pt x="6591440" y="1428704"/>
                  </a:cubicBezTo>
                  <a:lnTo>
                    <a:pt x="10552" y="1428704"/>
                  </a:lnTo>
                  <a:cubicBezTo>
                    <a:pt x="7754" y="1428704"/>
                    <a:pt x="5070" y="1427593"/>
                    <a:pt x="3091" y="1425614"/>
                  </a:cubicBezTo>
                  <a:cubicBezTo>
                    <a:pt x="1112" y="1423635"/>
                    <a:pt x="0" y="1420951"/>
                    <a:pt x="0" y="1418152"/>
                  </a:cubicBezTo>
                  <a:lnTo>
                    <a:pt x="0" y="10552"/>
                  </a:lnTo>
                  <a:cubicBezTo>
                    <a:pt x="0" y="7754"/>
                    <a:pt x="1112" y="5070"/>
                    <a:pt x="3091" y="3091"/>
                  </a:cubicBezTo>
                  <a:cubicBezTo>
                    <a:pt x="5070" y="1112"/>
                    <a:pt x="7754" y="0"/>
                    <a:pt x="10552" y="0"/>
                  </a:cubicBezTo>
                  <a:close/>
                </a:path>
              </a:pathLst>
            </a:custGeom>
            <a:blipFill>
              <a:blip r:embed="rId11"/>
              <a:stretch>
                <a:fillRect l="-149" r="-149" b="-80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C98AB49-4517-3658-8A42-DC1C8E5D363B}"/>
              </a:ext>
            </a:extLst>
          </p:cNvPr>
          <p:cNvSpPr/>
          <p:nvPr/>
        </p:nvSpPr>
        <p:spPr>
          <a:xfrm>
            <a:off x="643681" y="4758481"/>
            <a:ext cx="770038" cy="770038"/>
          </a:xfrm>
          <a:custGeom>
            <a:avLst/>
            <a:gdLst/>
            <a:ahLst/>
            <a:cxnLst/>
            <a:rect l="l" t="t" r="r" b="b"/>
            <a:pathLst>
              <a:path w="770038" h="770038">
                <a:moveTo>
                  <a:pt x="0" y="0"/>
                </a:moveTo>
                <a:lnTo>
                  <a:pt x="770038" y="0"/>
                </a:lnTo>
                <a:lnTo>
                  <a:pt x="770038" y="770038"/>
                </a:lnTo>
                <a:lnTo>
                  <a:pt x="0" y="770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1E6463A-0E8F-34AA-813A-7AF15792869C}"/>
              </a:ext>
            </a:extLst>
          </p:cNvPr>
          <p:cNvSpPr/>
          <p:nvPr/>
        </p:nvSpPr>
        <p:spPr>
          <a:xfrm>
            <a:off x="8031781" y="5032572"/>
            <a:ext cx="770038" cy="770038"/>
          </a:xfrm>
          <a:custGeom>
            <a:avLst/>
            <a:gdLst/>
            <a:ahLst/>
            <a:cxnLst/>
            <a:rect l="l" t="t" r="r" b="b"/>
            <a:pathLst>
              <a:path w="770038" h="770038">
                <a:moveTo>
                  <a:pt x="0" y="0"/>
                </a:moveTo>
                <a:lnTo>
                  <a:pt x="770038" y="0"/>
                </a:lnTo>
                <a:lnTo>
                  <a:pt x="770038" y="770038"/>
                </a:lnTo>
                <a:lnTo>
                  <a:pt x="0" y="770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42498F5-6556-0024-DA71-BA313368945A}"/>
              </a:ext>
            </a:extLst>
          </p:cNvPr>
          <p:cNvSpPr/>
          <p:nvPr/>
        </p:nvSpPr>
        <p:spPr>
          <a:xfrm>
            <a:off x="16781949" y="5143500"/>
            <a:ext cx="770038" cy="770038"/>
          </a:xfrm>
          <a:custGeom>
            <a:avLst/>
            <a:gdLst/>
            <a:ahLst/>
            <a:cxnLst/>
            <a:rect l="l" t="t" r="r" b="b"/>
            <a:pathLst>
              <a:path w="770038" h="770038">
                <a:moveTo>
                  <a:pt x="0" y="0"/>
                </a:moveTo>
                <a:lnTo>
                  <a:pt x="770038" y="0"/>
                </a:lnTo>
                <a:lnTo>
                  <a:pt x="770038" y="770038"/>
                </a:lnTo>
                <a:lnTo>
                  <a:pt x="0" y="770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CB9BEA7-6863-3CC5-1D94-EA5C7B6A51E6}"/>
              </a:ext>
            </a:extLst>
          </p:cNvPr>
          <p:cNvSpPr/>
          <p:nvPr/>
        </p:nvSpPr>
        <p:spPr>
          <a:xfrm>
            <a:off x="4973999" y="258662"/>
            <a:ext cx="770038" cy="770038"/>
          </a:xfrm>
          <a:custGeom>
            <a:avLst/>
            <a:gdLst/>
            <a:ahLst/>
            <a:cxnLst/>
            <a:rect l="l" t="t" r="r" b="b"/>
            <a:pathLst>
              <a:path w="770038" h="770038">
                <a:moveTo>
                  <a:pt x="0" y="0"/>
                </a:moveTo>
                <a:lnTo>
                  <a:pt x="770037" y="0"/>
                </a:lnTo>
                <a:lnTo>
                  <a:pt x="770037" y="770038"/>
                </a:lnTo>
                <a:lnTo>
                  <a:pt x="0" y="77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C093C4D-5E56-FC94-46DF-959A72CE9B50}"/>
              </a:ext>
            </a:extLst>
          </p:cNvPr>
          <p:cNvSpPr/>
          <p:nvPr/>
        </p:nvSpPr>
        <p:spPr>
          <a:xfrm>
            <a:off x="2101219" y="9526564"/>
            <a:ext cx="770038" cy="770038"/>
          </a:xfrm>
          <a:custGeom>
            <a:avLst/>
            <a:gdLst/>
            <a:ahLst/>
            <a:cxnLst/>
            <a:rect l="l" t="t" r="r" b="b"/>
            <a:pathLst>
              <a:path w="770038" h="770038">
                <a:moveTo>
                  <a:pt x="0" y="0"/>
                </a:moveTo>
                <a:lnTo>
                  <a:pt x="770038" y="0"/>
                </a:lnTo>
                <a:lnTo>
                  <a:pt x="770038" y="770037"/>
                </a:lnTo>
                <a:lnTo>
                  <a:pt x="0" y="7700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15064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9BF9068-4F29-7377-FE75-2B317539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13716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5506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18581" y="677665"/>
            <a:ext cx="12563846" cy="1184797"/>
            <a:chOff x="0" y="0"/>
            <a:chExt cx="3308997" cy="3120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8996" cy="312045"/>
            </a:xfrm>
            <a:custGeom>
              <a:avLst/>
              <a:gdLst/>
              <a:ahLst/>
              <a:cxnLst/>
              <a:rect l="l" t="t" r="r" b="b"/>
              <a:pathLst>
                <a:path w="3308996" h="312045">
                  <a:moveTo>
                    <a:pt x="40053" y="0"/>
                  </a:moveTo>
                  <a:lnTo>
                    <a:pt x="3268943" y="0"/>
                  </a:lnTo>
                  <a:cubicBezTo>
                    <a:pt x="3291064" y="0"/>
                    <a:pt x="3308996" y="17933"/>
                    <a:pt x="3308996" y="40053"/>
                  </a:cubicBezTo>
                  <a:lnTo>
                    <a:pt x="3308996" y="271992"/>
                  </a:lnTo>
                  <a:cubicBezTo>
                    <a:pt x="3308996" y="294113"/>
                    <a:pt x="3291064" y="312045"/>
                    <a:pt x="3268943" y="312045"/>
                  </a:cubicBezTo>
                  <a:lnTo>
                    <a:pt x="40053" y="312045"/>
                  </a:lnTo>
                  <a:cubicBezTo>
                    <a:pt x="17933" y="312045"/>
                    <a:pt x="0" y="294113"/>
                    <a:pt x="0" y="271992"/>
                  </a:cubicBezTo>
                  <a:lnTo>
                    <a:pt x="0" y="40053"/>
                  </a:lnTo>
                  <a:cubicBezTo>
                    <a:pt x="0" y="17933"/>
                    <a:pt x="17933" y="0"/>
                    <a:pt x="40053" y="0"/>
                  </a:cubicBezTo>
                  <a:close/>
                </a:path>
              </a:pathLst>
            </a:custGeom>
            <a:solidFill>
              <a:srgbClr val="545454">
                <a:alpha val="22745"/>
              </a:srgbClr>
            </a:solidFill>
            <a:ln w="19050" cap="rnd">
              <a:gradFill>
                <a:gsLst>
                  <a:gs pos="0">
                    <a:srgbClr val="C50088">
                      <a:alpha val="23000"/>
                    </a:srgbClr>
                  </a:gs>
                  <a:gs pos="100000">
                    <a:srgbClr val="D58805">
                      <a:alpha val="2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08997" cy="36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650621" y="8865058"/>
            <a:ext cx="608679" cy="602564"/>
            <a:chOff x="0" y="0"/>
            <a:chExt cx="85797" cy="849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5618046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1" name="Group 11"/>
          <p:cNvGrpSpPr/>
          <p:nvPr/>
        </p:nvGrpSpPr>
        <p:grpSpPr>
          <a:xfrm>
            <a:off x="11083507" y="2711201"/>
            <a:ext cx="5257005" cy="5096121"/>
            <a:chOff x="0" y="0"/>
            <a:chExt cx="1779377" cy="17249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9377" cy="1724921"/>
            </a:xfrm>
            <a:custGeom>
              <a:avLst/>
              <a:gdLst/>
              <a:ahLst/>
              <a:cxnLst/>
              <a:rect l="l" t="t" r="r" b="b"/>
              <a:pathLst>
                <a:path w="1779377" h="1724921">
                  <a:moveTo>
                    <a:pt x="59713" y="0"/>
                  </a:moveTo>
                  <a:lnTo>
                    <a:pt x="1719663" y="0"/>
                  </a:lnTo>
                  <a:cubicBezTo>
                    <a:pt x="1752642" y="0"/>
                    <a:pt x="1779377" y="26735"/>
                    <a:pt x="1779377" y="59713"/>
                  </a:cubicBezTo>
                  <a:lnTo>
                    <a:pt x="1779377" y="1665208"/>
                  </a:lnTo>
                  <a:cubicBezTo>
                    <a:pt x="1779377" y="1698186"/>
                    <a:pt x="1752642" y="1724921"/>
                    <a:pt x="1719663" y="1724921"/>
                  </a:cubicBezTo>
                  <a:lnTo>
                    <a:pt x="59713" y="1724921"/>
                  </a:lnTo>
                  <a:cubicBezTo>
                    <a:pt x="26735" y="1724921"/>
                    <a:pt x="0" y="1698186"/>
                    <a:pt x="0" y="1665208"/>
                  </a:cubicBezTo>
                  <a:lnTo>
                    <a:pt x="0" y="59713"/>
                  </a:lnTo>
                  <a:cubicBezTo>
                    <a:pt x="0" y="26735"/>
                    <a:pt x="26735" y="0"/>
                    <a:pt x="5971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779377" cy="178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60963" y="3108215"/>
            <a:ext cx="4302094" cy="430209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1390" y="0"/>
                  </a:moveTo>
                  <a:lnTo>
                    <a:pt x="771410" y="0"/>
                  </a:lnTo>
                  <a:cubicBezTo>
                    <a:pt x="782387" y="0"/>
                    <a:pt x="792915" y="4361"/>
                    <a:pt x="800677" y="12123"/>
                  </a:cubicBezTo>
                  <a:cubicBezTo>
                    <a:pt x="808439" y="19885"/>
                    <a:pt x="812800" y="30413"/>
                    <a:pt x="812800" y="41390"/>
                  </a:cubicBezTo>
                  <a:lnTo>
                    <a:pt x="812800" y="771410"/>
                  </a:lnTo>
                  <a:cubicBezTo>
                    <a:pt x="812800" y="782387"/>
                    <a:pt x="808439" y="792915"/>
                    <a:pt x="800677" y="800677"/>
                  </a:cubicBezTo>
                  <a:cubicBezTo>
                    <a:pt x="792915" y="808439"/>
                    <a:pt x="782387" y="812800"/>
                    <a:pt x="771410" y="812800"/>
                  </a:cubicBezTo>
                  <a:lnTo>
                    <a:pt x="41390" y="812800"/>
                  </a:lnTo>
                  <a:cubicBezTo>
                    <a:pt x="30413" y="812800"/>
                    <a:pt x="19885" y="808439"/>
                    <a:pt x="12123" y="800677"/>
                  </a:cubicBezTo>
                  <a:cubicBezTo>
                    <a:pt x="4361" y="792915"/>
                    <a:pt x="0" y="782387"/>
                    <a:pt x="0" y="771410"/>
                  </a:cubicBezTo>
                  <a:lnTo>
                    <a:pt x="0" y="41390"/>
                  </a:lnTo>
                  <a:cubicBezTo>
                    <a:pt x="0" y="30413"/>
                    <a:pt x="4361" y="19885"/>
                    <a:pt x="12123" y="12123"/>
                  </a:cubicBezTo>
                  <a:cubicBezTo>
                    <a:pt x="19885" y="4361"/>
                    <a:pt x="30413" y="0"/>
                    <a:pt x="41390" y="0"/>
                  </a:cubicBezTo>
                  <a:close/>
                </a:path>
              </a:pathLst>
            </a:custGeom>
            <a:blipFill>
              <a:blip r:embed="rId6"/>
              <a:stretch>
                <a:fillRect t="-60803" b="-6080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163750" y="1062117"/>
            <a:ext cx="110474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6071" y="2958865"/>
            <a:ext cx="7358084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7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Welcome to Mario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724899" y="3127124"/>
            <a:ext cx="7256510" cy="7292975"/>
          </a:xfrm>
          <a:custGeom>
            <a:avLst/>
            <a:gdLst/>
            <a:ahLst/>
            <a:cxnLst/>
            <a:rect l="l" t="t" r="r" b="b"/>
            <a:pathLst>
              <a:path w="7256510" h="7292975">
                <a:moveTo>
                  <a:pt x="0" y="7292975"/>
                </a:moveTo>
                <a:lnTo>
                  <a:pt x="7256510" y="7292975"/>
                </a:lnTo>
                <a:lnTo>
                  <a:pt x="7256510" y="0"/>
                </a:lnTo>
                <a:lnTo>
                  <a:pt x="0" y="0"/>
                </a:lnTo>
                <a:lnTo>
                  <a:pt x="0" y="7292975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 flipV="1">
            <a:off x="10845261" y="-284473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0" name="Group 20"/>
          <p:cNvGrpSpPr/>
          <p:nvPr/>
        </p:nvGrpSpPr>
        <p:grpSpPr>
          <a:xfrm>
            <a:off x="10951566" y="3241510"/>
            <a:ext cx="263882" cy="2638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208571" y="6670738"/>
            <a:ext cx="263882" cy="2638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2431" y="1062117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58137" y="1062117"/>
            <a:ext cx="119708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55162" y="8891702"/>
            <a:ext cx="1271165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781949" y="8891702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36071" y="5080420"/>
            <a:ext cx="7214558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Mario is one of the most classic and iconic video games in history, developed by Nintendo. The game revolves around Mario, a brave plumber who often teams up with his brother Luigi on a journey to rescue Princess Peach from Bowser, the king of the evil turtles.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94725693-9DAD-9010-7192-BE56DFC8FDD2}"/>
              </a:ext>
            </a:extLst>
          </p:cNvPr>
          <p:cNvGrpSpPr/>
          <p:nvPr/>
        </p:nvGrpSpPr>
        <p:grpSpPr>
          <a:xfrm>
            <a:off x="-9448450" y="5202562"/>
            <a:ext cx="8914843" cy="704094"/>
            <a:chOff x="0" y="0"/>
            <a:chExt cx="2347942" cy="185440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17F8B92-7807-3318-4A84-F5884B811A8A}"/>
                </a:ext>
              </a:extLst>
            </p:cNvPr>
            <p:cNvSpPr/>
            <p:nvPr/>
          </p:nvSpPr>
          <p:spPr>
            <a:xfrm>
              <a:off x="0" y="0"/>
              <a:ext cx="2347942" cy="185440"/>
            </a:xfrm>
            <a:custGeom>
              <a:avLst/>
              <a:gdLst/>
              <a:ahLst/>
              <a:cxnLst/>
              <a:rect l="l" t="t" r="r" b="b"/>
              <a:pathLst>
                <a:path w="2347942" h="185440">
                  <a:moveTo>
                    <a:pt x="35606" y="0"/>
                  </a:moveTo>
                  <a:lnTo>
                    <a:pt x="2312337" y="0"/>
                  </a:lnTo>
                  <a:cubicBezTo>
                    <a:pt x="2332001" y="0"/>
                    <a:pt x="2347942" y="15941"/>
                    <a:pt x="2347942" y="35606"/>
                  </a:cubicBezTo>
                  <a:lnTo>
                    <a:pt x="2347942" y="149835"/>
                  </a:lnTo>
                  <a:cubicBezTo>
                    <a:pt x="2347942" y="169499"/>
                    <a:pt x="2332001" y="185440"/>
                    <a:pt x="2312337" y="185440"/>
                  </a:cubicBezTo>
                  <a:lnTo>
                    <a:pt x="35606" y="185440"/>
                  </a:lnTo>
                  <a:cubicBezTo>
                    <a:pt x="15941" y="185440"/>
                    <a:pt x="0" y="169499"/>
                    <a:pt x="0" y="149835"/>
                  </a:cubicBezTo>
                  <a:lnTo>
                    <a:pt x="0" y="35606"/>
                  </a:lnTo>
                  <a:cubicBezTo>
                    <a:pt x="0" y="15941"/>
                    <a:pt x="15941" y="0"/>
                    <a:pt x="356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1" name="TextBox 6">
              <a:extLst>
                <a:ext uri="{FF2B5EF4-FFF2-40B4-BE49-F238E27FC236}">
                  <a16:creationId xmlns:a16="http://schemas.microsoft.com/office/drawing/2014/main" id="{B3FF7173-D6C6-DED7-F700-EEFB276C0ED7}"/>
                </a:ext>
              </a:extLst>
            </p:cNvPr>
            <p:cNvSpPr txBox="1"/>
            <p:nvPr/>
          </p:nvSpPr>
          <p:spPr>
            <a:xfrm>
              <a:off x="0" y="-57150"/>
              <a:ext cx="2347942" cy="242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24">
            <a:extLst>
              <a:ext uri="{FF2B5EF4-FFF2-40B4-BE49-F238E27FC236}">
                <a16:creationId xmlns:a16="http://schemas.microsoft.com/office/drawing/2014/main" id="{C9218541-AB76-BE95-8208-ED6D567A1D97}"/>
              </a:ext>
            </a:extLst>
          </p:cNvPr>
          <p:cNvGrpSpPr/>
          <p:nvPr/>
        </p:nvGrpSpPr>
        <p:grpSpPr>
          <a:xfrm>
            <a:off x="18441828" y="640294"/>
            <a:ext cx="12563846" cy="1184797"/>
            <a:chOff x="0" y="0"/>
            <a:chExt cx="3308997" cy="312045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85335B77-A848-50F5-0EE8-A9248081D916}"/>
                </a:ext>
              </a:extLst>
            </p:cNvPr>
            <p:cNvSpPr/>
            <p:nvPr/>
          </p:nvSpPr>
          <p:spPr>
            <a:xfrm>
              <a:off x="0" y="0"/>
              <a:ext cx="3308996" cy="312045"/>
            </a:xfrm>
            <a:custGeom>
              <a:avLst/>
              <a:gdLst/>
              <a:ahLst/>
              <a:cxnLst/>
              <a:rect l="l" t="t" r="r" b="b"/>
              <a:pathLst>
                <a:path w="3308996" h="312045">
                  <a:moveTo>
                    <a:pt x="40053" y="0"/>
                  </a:moveTo>
                  <a:lnTo>
                    <a:pt x="3268943" y="0"/>
                  </a:lnTo>
                  <a:cubicBezTo>
                    <a:pt x="3291064" y="0"/>
                    <a:pt x="3308996" y="17933"/>
                    <a:pt x="3308996" y="40053"/>
                  </a:cubicBezTo>
                  <a:lnTo>
                    <a:pt x="3308996" y="271992"/>
                  </a:lnTo>
                  <a:cubicBezTo>
                    <a:pt x="3308996" y="294113"/>
                    <a:pt x="3291064" y="312045"/>
                    <a:pt x="3268943" y="312045"/>
                  </a:cubicBezTo>
                  <a:lnTo>
                    <a:pt x="40053" y="312045"/>
                  </a:lnTo>
                  <a:cubicBezTo>
                    <a:pt x="17933" y="312045"/>
                    <a:pt x="0" y="294113"/>
                    <a:pt x="0" y="271992"/>
                  </a:cubicBezTo>
                  <a:lnTo>
                    <a:pt x="0" y="40053"/>
                  </a:lnTo>
                  <a:cubicBezTo>
                    <a:pt x="0" y="17933"/>
                    <a:pt x="17933" y="0"/>
                    <a:pt x="40053" y="0"/>
                  </a:cubicBezTo>
                  <a:close/>
                </a:path>
              </a:pathLst>
            </a:custGeom>
            <a:solidFill>
              <a:srgbClr val="545454">
                <a:alpha val="22745"/>
              </a:srgbClr>
            </a:solidFill>
            <a:ln w="19050" cap="rnd">
              <a:gradFill>
                <a:gsLst>
                  <a:gs pos="0">
                    <a:srgbClr val="C50088">
                      <a:alpha val="23000"/>
                    </a:srgbClr>
                  </a:gs>
                  <a:gs pos="100000">
                    <a:srgbClr val="D58805">
                      <a:alpha val="23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A2E33A49-7131-F82F-7FA7-FA913046001D}"/>
                </a:ext>
              </a:extLst>
            </p:cNvPr>
            <p:cNvSpPr txBox="1"/>
            <p:nvPr/>
          </p:nvSpPr>
          <p:spPr>
            <a:xfrm>
              <a:off x="0" y="-57150"/>
              <a:ext cx="3308997" cy="36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TextBox 33">
            <a:extLst>
              <a:ext uri="{FF2B5EF4-FFF2-40B4-BE49-F238E27FC236}">
                <a16:creationId xmlns:a16="http://schemas.microsoft.com/office/drawing/2014/main" id="{B2E9C2A9-A5F5-4E03-328D-F9102BA94AFB}"/>
              </a:ext>
            </a:extLst>
          </p:cNvPr>
          <p:cNvSpPr txBox="1"/>
          <p:nvPr/>
        </p:nvSpPr>
        <p:spPr>
          <a:xfrm>
            <a:off x="1486376" y="11811384"/>
            <a:ext cx="9098558" cy="140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87"/>
              </a:lnSpc>
            </a:pPr>
            <a:r>
              <a:rPr lang="en-US" sz="102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:a16="http://schemas.microsoft.com/office/drawing/2014/main" id="{66F1806C-3140-6BEF-6B9E-8B3E8B99DFC4}"/>
              </a:ext>
            </a:extLst>
          </p:cNvPr>
          <p:cNvSpPr txBox="1"/>
          <p:nvPr/>
        </p:nvSpPr>
        <p:spPr>
          <a:xfrm>
            <a:off x="1610201" y="-1790700"/>
            <a:ext cx="8566712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Mario is a cheerful plumber and Nintendo's iconic character, famous for his adventures rescuing princesses and overcoming thrilling challenges.</a:t>
            </a:r>
          </a:p>
        </p:txBody>
      </p:sp>
      <p:sp>
        <p:nvSpPr>
          <p:cNvPr id="47" name="TextBox 35">
            <a:extLst>
              <a:ext uri="{FF2B5EF4-FFF2-40B4-BE49-F238E27FC236}">
                <a16:creationId xmlns:a16="http://schemas.microsoft.com/office/drawing/2014/main" id="{5EF82C26-F34F-0E6A-EE81-44A8A885C06E}"/>
              </a:ext>
            </a:extLst>
          </p:cNvPr>
          <p:cNvSpPr txBox="1"/>
          <p:nvPr/>
        </p:nvSpPr>
        <p:spPr>
          <a:xfrm>
            <a:off x="-9256769" y="5279972"/>
            <a:ext cx="853148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spc="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PROJECT OOP</a:t>
            </a:r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4E583192-9EAF-E286-EC2E-D4DEDF71C699}"/>
              </a:ext>
            </a:extLst>
          </p:cNvPr>
          <p:cNvSpPr txBox="1"/>
          <p:nvPr/>
        </p:nvSpPr>
        <p:spPr>
          <a:xfrm>
            <a:off x="20728287" y="1063381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B65DE3EA-7503-2030-A95D-552F55B40472}"/>
              </a:ext>
            </a:extLst>
          </p:cNvPr>
          <p:cNvSpPr txBox="1"/>
          <p:nvPr/>
        </p:nvSpPr>
        <p:spPr>
          <a:xfrm>
            <a:off x="23663993" y="1063381"/>
            <a:ext cx="119708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50" name="TextBox 38">
            <a:extLst>
              <a:ext uri="{FF2B5EF4-FFF2-40B4-BE49-F238E27FC236}">
                <a16:creationId xmlns:a16="http://schemas.microsoft.com/office/drawing/2014/main" id="{2C4AB3E2-B024-9B13-1083-4138B1D7A285}"/>
              </a:ext>
            </a:extLst>
          </p:cNvPr>
          <p:cNvSpPr txBox="1"/>
          <p:nvPr/>
        </p:nvSpPr>
        <p:spPr>
          <a:xfrm>
            <a:off x="26869606" y="1063381"/>
            <a:ext cx="1104746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51" name="Freeform 2">
            <a:extLst>
              <a:ext uri="{FF2B5EF4-FFF2-40B4-BE49-F238E27FC236}">
                <a16:creationId xmlns:a16="http://schemas.microsoft.com/office/drawing/2014/main" id="{29D0E69C-CB46-B5D0-39F6-463720376DEF}"/>
              </a:ext>
            </a:extLst>
          </p:cNvPr>
          <p:cNvSpPr/>
          <p:nvPr/>
        </p:nvSpPr>
        <p:spPr>
          <a:xfrm flipV="1">
            <a:off x="-8951451" y="7985122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BAB0345E-68E7-B1A3-F99F-8BB9CBA2AF8A}"/>
              </a:ext>
            </a:extLst>
          </p:cNvPr>
          <p:cNvSpPr/>
          <p:nvPr/>
        </p:nvSpPr>
        <p:spPr>
          <a:xfrm flipV="1">
            <a:off x="16340512" y="-635157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4" name="Freeform 2">
            <a:extLst>
              <a:ext uri="{FF2B5EF4-FFF2-40B4-BE49-F238E27FC236}">
                <a16:creationId xmlns:a16="http://schemas.microsoft.com/office/drawing/2014/main" id="{184D418E-06AB-384D-F47C-AED5225FB175}"/>
              </a:ext>
            </a:extLst>
          </p:cNvPr>
          <p:cNvSpPr/>
          <p:nvPr/>
        </p:nvSpPr>
        <p:spPr>
          <a:xfrm>
            <a:off x="30869467" y="24726900"/>
            <a:ext cx="271574" cy="271574"/>
          </a:xfrm>
          <a:custGeom>
            <a:avLst/>
            <a:gdLst/>
            <a:ahLst/>
            <a:cxnLst/>
            <a:rect l="l" t="t" r="r" b="b"/>
            <a:pathLst>
              <a:path w="271574" h="271574">
                <a:moveTo>
                  <a:pt x="0" y="0"/>
                </a:moveTo>
                <a:lnTo>
                  <a:pt x="271574" y="0"/>
                </a:lnTo>
                <a:lnTo>
                  <a:pt x="271574" y="271574"/>
                </a:lnTo>
                <a:lnTo>
                  <a:pt x="0" y="271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5" name="Freeform 3">
            <a:extLst>
              <a:ext uri="{FF2B5EF4-FFF2-40B4-BE49-F238E27FC236}">
                <a16:creationId xmlns:a16="http://schemas.microsoft.com/office/drawing/2014/main" id="{F6BCD2C5-762C-F8F5-463B-01E59B26DB4A}"/>
              </a:ext>
            </a:extLst>
          </p:cNvPr>
          <p:cNvSpPr/>
          <p:nvPr/>
        </p:nvSpPr>
        <p:spPr>
          <a:xfrm>
            <a:off x="30464372" y="24726900"/>
            <a:ext cx="271574" cy="271574"/>
          </a:xfrm>
          <a:custGeom>
            <a:avLst/>
            <a:gdLst/>
            <a:ahLst/>
            <a:cxnLst/>
            <a:rect l="l" t="t" r="r" b="b"/>
            <a:pathLst>
              <a:path w="271574" h="271574">
                <a:moveTo>
                  <a:pt x="0" y="0"/>
                </a:moveTo>
                <a:lnTo>
                  <a:pt x="271574" y="0"/>
                </a:lnTo>
                <a:lnTo>
                  <a:pt x="271574" y="271574"/>
                </a:lnTo>
                <a:lnTo>
                  <a:pt x="0" y="27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66A6CBFE-416E-48E2-9B2E-F4D7FADC9DDA}"/>
              </a:ext>
            </a:extLst>
          </p:cNvPr>
          <p:cNvSpPr txBox="1"/>
          <p:nvPr/>
        </p:nvSpPr>
        <p:spPr>
          <a:xfrm>
            <a:off x="-13289723" y="-7045694"/>
            <a:ext cx="2935054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497E0EE7-5ED9-589E-4701-DE159AAEDBA8}"/>
              </a:ext>
            </a:extLst>
          </p:cNvPr>
          <p:cNvSpPr txBox="1"/>
          <p:nvPr/>
        </p:nvSpPr>
        <p:spPr>
          <a:xfrm>
            <a:off x="-10348845" y="-6351576"/>
            <a:ext cx="10348845" cy="126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Meet Our Team</a:t>
            </a: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CF27494E-F75E-E112-579F-D5886E7CB9D6}"/>
              </a:ext>
            </a:extLst>
          </p:cNvPr>
          <p:cNvGrpSpPr/>
          <p:nvPr/>
        </p:nvGrpSpPr>
        <p:grpSpPr>
          <a:xfrm>
            <a:off x="19088006" y="18895714"/>
            <a:ext cx="3340376" cy="5309053"/>
            <a:chOff x="0" y="0"/>
            <a:chExt cx="470844" cy="74834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72F7CE5-940E-BED3-E179-25A3D43AF657}"/>
                </a:ext>
              </a:extLst>
            </p:cNvPr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8C52FF">
                      <a:alpha val="24000"/>
                    </a:srgbClr>
                  </a:gs>
                  <a:gs pos="100000">
                    <a:srgbClr val="FF914D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CF41A1CE-B97D-570D-47D1-719DAF0CB362}"/>
                </a:ext>
              </a:extLst>
            </p:cNvPr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9">
            <a:extLst>
              <a:ext uri="{FF2B5EF4-FFF2-40B4-BE49-F238E27FC236}">
                <a16:creationId xmlns:a16="http://schemas.microsoft.com/office/drawing/2014/main" id="{749236CD-E154-FC1E-1966-22149A124F1A}"/>
              </a:ext>
            </a:extLst>
          </p:cNvPr>
          <p:cNvGrpSpPr/>
          <p:nvPr/>
        </p:nvGrpSpPr>
        <p:grpSpPr>
          <a:xfrm>
            <a:off x="19690400" y="19580080"/>
            <a:ext cx="2135589" cy="2785237"/>
            <a:chOff x="0" y="0"/>
            <a:chExt cx="812800" cy="1060054"/>
          </a:xfrm>
        </p:grpSpPr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5944F90-A283-968C-F635-0BB82A545A2C}"/>
                </a:ext>
              </a:extLst>
            </p:cNvPr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0"/>
              <a:stretch>
                <a:fillRect l="-23012" t="-66502" r="-17143" b="-7205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3" name="Group 11">
            <a:extLst>
              <a:ext uri="{FF2B5EF4-FFF2-40B4-BE49-F238E27FC236}">
                <a16:creationId xmlns:a16="http://schemas.microsoft.com/office/drawing/2014/main" id="{9493EC45-5DF0-F0D9-5805-8D4CAE25BEAA}"/>
              </a:ext>
            </a:extLst>
          </p:cNvPr>
          <p:cNvGrpSpPr/>
          <p:nvPr/>
        </p:nvGrpSpPr>
        <p:grpSpPr>
          <a:xfrm>
            <a:off x="23428507" y="18895714"/>
            <a:ext cx="3340376" cy="5309053"/>
            <a:chOff x="0" y="0"/>
            <a:chExt cx="470844" cy="748340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67AE5540-E6B8-FF75-4352-794F2F2D4EAC}"/>
                </a:ext>
              </a:extLst>
            </p:cNvPr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0CC0DF">
                      <a:alpha val="24000"/>
                    </a:srgbClr>
                  </a:gs>
                  <a:gs pos="100000">
                    <a:srgbClr val="FFDE59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DA57A217-5E01-D71C-E297-9B92F2748015}"/>
                </a:ext>
              </a:extLst>
            </p:cNvPr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14">
            <a:extLst>
              <a:ext uri="{FF2B5EF4-FFF2-40B4-BE49-F238E27FC236}">
                <a16:creationId xmlns:a16="http://schemas.microsoft.com/office/drawing/2014/main" id="{F13743C1-6E86-0569-799A-7FC990358ADD}"/>
              </a:ext>
            </a:extLst>
          </p:cNvPr>
          <p:cNvGrpSpPr/>
          <p:nvPr/>
        </p:nvGrpSpPr>
        <p:grpSpPr>
          <a:xfrm>
            <a:off x="24030900" y="19580080"/>
            <a:ext cx="2135589" cy="2785237"/>
            <a:chOff x="0" y="0"/>
            <a:chExt cx="812800" cy="1060054"/>
          </a:xfrm>
        </p:grpSpPr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681DF74B-10B5-1E2F-12D0-26EC4082ECED}"/>
                </a:ext>
              </a:extLst>
            </p:cNvPr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1"/>
              <a:stretch>
                <a:fillRect l="-9967" r="-5084" b="-5682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8" name="TextBox 16">
            <a:extLst>
              <a:ext uri="{FF2B5EF4-FFF2-40B4-BE49-F238E27FC236}">
                <a16:creationId xmlns:a16="http://schemas.microsoft.com/office/drawing/2014/main" id="{FF633F73-6DD2-E637-1468-0903F5183DE7}"/>
              </a:ext>
            </a:extLst>
          </p:cNvPr>
          <p:cNvSpPr txBox="1"/>
          <p:nvPr/>
        </p:nvSpPr>
        <p:spPr>
          <a:xfrm>
            <a:off x="24227176" y="23243959"/>
            <a:ext cx="176557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(ITCSIU23013)</a:t>
            </a:r>
          </a:p>
        </p:txBody>
      </p:sp>
      <p:grpSp>
        <p:nvGrpSpPr>
          <p:cNvPr id="69" name="Group 17">
            <a:extLst>
              <a:ext uri="{FF2B5EF4-FFF2-40B4-BE49-F238E27FC236}">
                <a16:creationId xmlns:a16="http://schemas.microsoft.com/office/drawing/2014/main" id="{36C7664A-25D9-461F-8432-B0440058977A}"/>
              </a:ext>
            </a:extLst>
          </p:cNvPr>
          <p:cNvGrpSpPr/>
          <p:nvPr/>
        </p:nvGrpSpPr>
        <p:grpSpPr>
          <a:xfrm>
            <a:off x="14748342" y="18895714"/>
            <a:ext cx="3340376" cy="5309053"/>
            <a:chOff x="0" y="0"/>
            <a:chExt cx="470844" cy="748340"/>
          </a:xfrm>
        </p:grpSpPr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0EAC887E-FB70-0A96-E1EC-D44AD8B79BB8}"/>
                </a:ext>
              </a:extLst>
            </p:cNvPr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FF66C4">
                      <a:alpha val="24000"/>
                    </a:srgbClr>
                  </a:gs>
                  <a:gs pos="100000">
                    <a:srgbClr val="FFDE59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1" name="TextBox 19">
              <a:extLst>
                <a:ext uri="{FF2B5EF4-FFF2-40B4-BE49-F238E27FC236}">
                  <a16:creationId xmlns:a16="http://schemas.microsoft.com/office/drawing/2014/main" id="{F85CDF0C-BA67-9794-78AB-EF22E5BCE026}"/>
                </a:ext>
              </a:extLst>
            </p:cNvPr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" name="Group 20">
            <a:extLst>
              <a:ext uri="{FF2B5EF4-FFF2-40B4-BE49-F238E27FC236}">
                <a16:creationId xmlns:a16="http://schemas.microsoft.com/office/drawing/2014/main" id="{C4322744-AD47-06B9-199F-0FBAB6D8FB90}"/>
              </a:ext>
            </a:extLst>
          </p:cNvPr>
          <p:cNvGrpSpPr/>
          <p:nvPr/>
        </p:nvGrpSpPr>
        <p:grpSpPr>
          <a:xfrm>
            <a:off x="15350735" y="19580080"/>
            <a:ext cx="2135589" cy="2785237"/>
            <a:chOff x="0" y="0"/>
            <a:chExt cx="812800" cy="1060054"/>
          </a:xfrm>
        </p:grpSpPr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87580680-19E9-E5D0-C72D-E17D0F69CF0D}"/>
                </a:ext>
              </a:extLst>
            </p:cNvPr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2"/>
              <a:stretch>
                <a:fillRect t="-694" b="-37572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4" name="Group 24">
            <a:extLst>
              <a:ext uri="{FF2B5EF4-FFF2-40B4-BE49-F238E27FC236}">
                <a16:creationId xmlns:a16="http://schemas.microsoft.com/office/drawing/2014/main" id="{30A1CFC5-2160-8E45-11C7-959AF2304570}"/>
              </a:ext>
            </a:extLst>
          </p:cNvPr>
          <p:cNvGrpSpPr/>
          <p:nvPr/>
        </p:nvGrpSpPr>
        <p:grpSpPr>
          <a:xfrm>
            <a:off x="27769008" y="18895714"/>
            <a:ext cx="3340376" cy="5309053"/>
            <a:chOff x="0" y="0"/>
            <a:chExt cx="470844" cy="748340"/>
          </a:xfrm>
        </p:grpSpPr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F6B78378-47CC-838E-6C09-875484D3A317}"/>
                </a:ext>
              </a:extLst>
            </p:cNvPr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8C52FF">
                      <a:alpha val="24000"/>
                    </a:srgbClr>
                  </a:gs>
                  <a:gs pos="100000">
                    <a:srgbClr val="FF914D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6" name="TextBox 26">
              <a:extLst>
                <a:ext uri="{FF2B5EF4-FFF2-40B4-BE49-F238E27FC236}">
                  <a16:creationId xmlns:a16="http://schemas.microsoft.com/office/drawing/2014/main" id="{517B4C0D-F78C-8019-2B21-1465F94EB0A3}"/>
                </a:ext>
              </a:extLst>
            </p:cNvPr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27">
            <a:extLst>
              <a:ext uri="{FF2B5EF4-FFF2-40B4-BE49-F238E27FC236}">
                <a16:creationId xmlns:a16="http://schemas.microsoft.com/office/drawing/2014/main" id="{7E91C378-35A1-7EAC-2C78-1F3934161F60}"/>
              </a:ext>
            </a:extLst>
          </p:cNvPr>
          <p:cNvGrpSpPr/>
          <p:nvPr/>
        </p:nvGrpSpPr>
        <p:grpSpPr>
          <a:xfrm>
            <a:off x="28371401" y="19580080"/>
            <a:ext cx="2135589" cy="2785237"/>
            <a:chOff x="0" y="0"/>
            <a:chExt cx="812800" cy="1060054"/>
          </a:xfrm>
        </p:grpSpPr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40B081F2-F4E6-158E-9C61-E2114D7B8939}"/>
                </a:ext>
              </a:extLst>
            </p:cNvPr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3"/>
              <a:stretch>
                <a:fillRect l="-11779" t="-49602" r="-21746" b="-5516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79" name="TextBox 29">
            <a:extLst>
              <a:ext uri="{FF2B5EF4-FFF2-40B4-BE49-F238E27FC236}">
                <a16:creationId xmlns:a16="http://schemas.microsoft.com/office/drawing/2014/main" id="{641FD1CB-5827-1198-834C-E4AE850C6740}"/>
              </a:ext>
            </a:extLst>
          </p:cNvPr>
          <p:cNvSpPr txBox="1"/>
          <p:nvPr/>
        </p:nvSpPr>
        <p:spPr>
          <a:xfrm>
            <a:off x="19848575" y="22753894"/>
            <a:ext cx="19393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QUANG HUY</a:t>
            </a:r>
          </a:p>
        </p:txBody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22DFCAB0-44AC-48C1-7FD8-8F1CD4882195}"/>
              </a:ext>
            </a:extLst>
          </p:cNvPr>
          <p:cNvSpPr txBox="1"/>
          <p:nvPr/>
        </p:nvSpPr>
        <p:spPr>
          <a:xfrm>
            <a:off x="19839050" y="23243959"/>
            <a:ext cx="19012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(ITDSIU23038)</a:t>
            </a:r>
          </a:p>
        </p:txBody>
      </p:sp>
      <p:sp>
        <p:nvSpPr>
          <p:cNvPr id="81" name="TextBox 31">
            <a:extLst>
              <a:ext uri="{FF2B5EF4-FFF2-40B4-BE49-F238E27FC236}">
                <a16:creationId xmlns:a16="http://schemas.microsoft.com/office/drawing/2014/main" id="{E4FC350C-7C53-166A-C86C-9770F3EC71CB}"/>
              </a:ext>
            </a:extLst>
          </p:cNvPr>
          <p:cNvSpPr txBox="1"/>
          <p:nvPr/>
        </p:nvSpPr>
        <p:spPr>
          <a:xfrm>
            <a:off x="24030900" y="22753894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HOANG KHANH</a:t>
            </a:r>
          </a:p>
        </p:txBody>
      </p:sp>
      <p:sp>
        <p:nvSpPr>
          <p:cNvPr id="82" name="TextBox 32">
            <a:extLst>
              <a:ext uri="{FF2B5EF4-FFF2-40B4-BE49-F238E27FC236}">
                <a16:creationId xmlns:a16="http://schemas.microsoft.com/office/drawing/2014/main" id="{A80B86BA-E944-1C93-0A2D-64857F7490D4}"/>
              </a:ext>
            </a:extLst>
          </p:cNvPr>
          <p:cNvSpPr txBox="1"/>
          <p:nvPr/>
        </p:nvSpPr>
        <p:spPr>
          <a:xfrm>
            <a:off x="15350735" y="22753894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TAN KHANH</a:t>
            </a:r>
          </a:p>
        </p:txBody>
      </p:sp>
      <p:sp>
        <p:nvSpPr>
          <p:cNvPr id="83" name="TextBox 33">
            <a:extLst>
              <a:ext uri="{FF2B5EF4-FFF2-40B4-BE49-F238E27FC236}">
                <a16:creationId xmlns:a16="http://schemas.microsoft.com/office/drawing/2014/main" id="{CBC804AE-5C05-696E-1373-751A0F13CB9A}"/>
              </a:ext>
            </a:extLst>
          </p:cNvPr>
          <p:cNvSpPr txBox="1"/>
          <p:nvPr/>
        </p:nvSpPr>
        <p:spPr>
          <a:xfrm>
            <a:off x="15547011" y="23243959"/>
            <a:ext cx="174303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(ITCSIU23014)</a:t>
            </a:r>
          </a:p>
        </p:txBody>
      </p:sp>
      <p:sp>
        <p:nvSpPr>
          <p:cNvPr id="84" name="TextBox 34">
            <a:extLst>
              <a:ext uri="{FF2B5EF4-FFF2-40B4-BE49-F238E27FC236}">
                <a16:creationId xmlns:a16="http://schemas.microsoft.com/office/drawing/2014/main" id="{12371FFC-CFAE-9DE7-DA78-5EDDEC1FA042}"/>
              </a:ext>
            </a:extLst>
          </p:cNvPr>
          <p:cNvSpPr txBox="1"/>
          <p:nvPr/>
        </p:nvSpPr>
        <p:spPr>
          <a:xfrm>
            <a:off x="28371401" y="22753894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TRUNG KIEN</a:t>
            </a:r>
          </a:p>
        </p:txBody>
      </p:sp>
      <p:sp>
        <p:nvSpPr>
          <p:cNvPr id="85" name="TextBox 35">
            <a:extLst>
              <a:ext uri="{FF2B5EF4-FFF2-40B4-BE49-F238E27FC236}">
                <a16:creationId xmlns:a16="http://schemas.microsoft.com/office/drawing/2014/main" id="{DCF33599-DB08-8B16-5BB2-9AE49B9AB204}"/>
              </a:ext>
            </a:extLst>
          </p:cNvPr>
          <p:cNvSpPr txBox="1"/>
          <p:nvPr/>
        </p:nvSpPr>
        <p:spPr>
          <a:xfrm>
            <a:off x="28490848" y="23243959"/>
            <a:ext cx="189669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(ITCSIU23020)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87726" y="9017738"/>
            <a:ext cx="271574" cy="271574"/>
          </a:xfrm>
          <a:custGeom>
            <a:avLst/>
            <a:gdLst/>
            <a:ahLst/>
            <a:cxnLst/>
            <a:rect l="l" t="t" r="r" b="b"/>
            <a:pathLst>
              <a:path w="271574" h="271574">
                <a:moveTo>
                  <a:pt x="0" y="0"/>
                </a:moveTo>
                <a:lnTo>
                  <a:pt x="271574" y="0"/>
                </a:lnTo>
                <a:lnTo>
                  <a:pt x="271574" y="271574"/>
                </a:lnTo>
                <a:lnTo>
                  <a:pt x="0" y="27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6582631" y="9017738"/>
            <a:ext cx="271574" cy="271574"/>
          </a:xfrm>
          <a:custGeom>
            <a:avLst/>
            <a:gdLst/>
            <a:ahLst/>
            <a:cxnLst/>
            <a:rect l="l" t="t" r="r" b="b"/>
            <a:pathLst>
              <a:path w="271574" h="271574">
                <a:moveTo>
                  <a:pt x="0" y="0"/>
                </a:moveTo>
                <a:lnTo>
                  <a:pt x="271574" y="0"/>
                </a:lnTo>
                <a:lnTo>
                  <a:pt x="271574" y="271574"/>
                </a:lnTo>
                <a:lnTo>
                  <a:pt x="0" y="271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1028700" y="858854"/>
            <a:ext cx="2935054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MARIO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9578" y="1552972"/>
            <a:ext cx="10348845" cy="126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Meet 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206265" y="3186552"/>
            <a:ext cx="3340376" cy="5309053"/>
            <a:chOff x="0" y="0"/>
            <a:chExt cx="470844" cy="748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8C52FF">
                      <a:alpha val="24000"/>
                    </a:srgbClr>
                  </a:gs>
                  <a:gs pos="100000">
                    <a:srgbClr val="FF914D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08659" y="3870918"/>
            <a:ext cx="2135589" cy="2785237"/>
            <a:chOff x="0" y="0"/>
            <a:chExt cx="812800" cy="10600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6"/>
              <a:stretch>
                <a:fillRect l="-23012" t="-66502" r="-17143" b="-7205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46766" y="3186552"/>
            <a:ext cx="3340376" cy="5309053"/>
            <a:chOff x="0" y="0"/>
            <a:chExt cx="470844" cy="7483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0CC0DF">
                      <a:alpha val="24000"/>
                    </a:srgbClr>
                  </a:gs>
                  <a:gs pos="100000">
                    <a:srgbClr val="FFDE59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49159" y="3870918"/>
            <a:ext cx="2135589" cy="2785237"/>
            <a:chOff x="0" y="0"/>
            <a:chExt cx="812800" cy="10600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7"/>
              <a:stretch>
                <a:fillRect l="-9967" r="-5084" b="-5682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345435" y="7534797"/>
            <a:ext cx="176557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(ITCSIU23013)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6601" y="3186552"/>
            <a:ext cx="3340376" cy="5309053"/>
            <a:chOff x="0" y="0"/>
            <a:chExt cx="470844" cy="7483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FF66C4">
                      <a:alpha val="24000"/>
                    </a:srgbClr>
                  </a:gs>
                  <a:gs pos="100000">
                    <a:srgbClr val="FFDE59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8994" y="3870918"/>
            <a:ext cx="2135589" cy="2785237"/>
            <a:chOff x="0" y="0"/>
            <a:chExt cx="812800" cy="106005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8"/>
              <a:stretch>
                <a:fillRect t="-694" b="-37572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2" name="Freeform 22"/>
          <p:cNvSpPr/>
          <p:nvPr/>
        </p:nvSpPr>
        <p:spPr>
          <a:xfrm flipV="1">
            <a:off x="9461908" y="6353778"/>
            <a:ext cx="7256510" cy="7292975"/>
          </a:xfrm>
          <a:custGeom>
            <a:avLst/>
            <a:gdLst/>
            <a:ahLst/>
            <a:cxnLst/>
            <a:rect l="l" t="t" r="r" b="b"/>
            <a:pathLst>
              <a:path w="7256510" h="7292975">
                <a:moveTo>
                  <a:pt x="0" y="7292975"/>
                </a:moveTo>
                <a:lnTo>
                  <a:pt x="7256510" y="7292975"/>
                </a:lnTo>
                <a:lnTo>
                  <a:pt x="7256510" y="0"/>
                </a:lnTo>
                <a:lnTo>
                  <a:pt x="0" y="0"/>
                </a:lnTo>
                <a:lnTo>
                  <a:pt x="0" y="7292975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3" name="Freeform 23"/>
          <p:cNvSpPr/>
          <p:nvPr/>
        </p:nvSpPr>
        <p:spPr>
          <a:xfrm flipV="1">
            <a:off x="-489642" y="-27695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4" name="Group 24"/>
          <p:cNvGrpSpPr/>
          <p:nvPr/>
        </p:nvGrpSpPr>
        <p:grpSpPr>
          <a:xfrm>
            <a:off x="13887267" y="3186552"/>
            <a:ext cx="3340376" cy="5309053"/>
            <a:chOff x="0" y="0"/>
            <a:chExt cx="470844" cy="7483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0844" cy="748340"/>
            </a:xfrm>
            <a:custGeom>
              <a:avLst/>
              <a:gdLst/>
              <a:ahLst/>
              <a:cxnLst/>
              <a:rect l="l" t="t" r="r" b="b"/>
              <a:pathLst>
                <a:path w="470844" h="748340">
                  <a:moveTo>
                    <a:pt x="106613" y="0"/>
                  </a:moveTo>
                  <a:lnTo>
                    <a:pt x="364231" y="0"/>
                  </a:lnTo>
                  <a:cubicBezTo>
                    <a:pt x="392507" y="0"/>
                    <a:pt x="419624" y="11232"/>
                    <a:pt x="439618" y="31226"/>
                  </a:cubicBezTo>
                  <a:cubicBezTo>
                    <a:pt x="459612" y="51220"/>
                    <a:pt x="470844" y="78338"/>
                    <a:pt x="470844" y="106613"/>
                  </a:cubicBezTo>
                  <a:lnTo>
                    <a:pt x="470844" y="641727"/>
                  </a:lnTo>
                  <a:cubicBezTo>
                    <a:pt x="470844" y="670003"/>
                    <a:pt x="459612" y="697120"/>
                    <a:pt x="439618" y="717114"/>
                  </a:cubicBezTo>
                  <a:cubicBezTo>
                    <a:pt x="419624" y="737108"/>
                    <a:pt x="392507" y="748340"/>
                    <a:pt x="364231" y="748340"/>
                  </a:cubicBezTo>
                  <a:lnTo>
                    <a:pt x="106613" y="748340"/>
                  </a:lnTo>
                  <a:cubicBezTo>
                    <a:pt x="47732" y="748340"/>
                    <a:pt x="0" y="700608"/>
                    <a:pt x="0" y="641727"/>
                  </a:cubicBezTo>
                  <a:lnTo>
                    <a:pt x="0" y="106613"/>
                  </a:lnTo>
                  <a:cubicBezTo>
                    <a:pt x="0" y="78338"/>
                    <a:pt x="11232" y="51220"/>
                    <a:pt x="31226" y="31226"/>
                  </a:cubicBezTo>
                  <a:cubicBezTo>
                    <a:pt x="51220" y="11232"/>
                    <a:pt x="78338" y="0"/>
                    <a:pt x="106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8C52FF">
                      <a:alpha val="24000"/>
                    </a:srgbClr>
                  </a:gs>
                  <a:gs pos="100000">
                    <a:srgbClr val="FF914D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70844" cy="80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89660" y="3870918"/>
            <a:ext cx="2135589" cy="2785237"/>
            <a:chOff x="0" y="0"/>
            <a:chExt cx="812800" cy="106005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060054"/>
            </a:xfrm>
            <a:custGeom>
              <a:avLst/>
              <a:gdLst/>
              <a:ahLst/>
              <a:cxnLst/>
              <a:rect l="l" t="t" r="r" b="b"/>
              <a:pathLst>
                <a:path w="812800" h="1060054">
                  <a:moveTo>
                    <a:pt x="83379" y="0"/>
                  </a:moveTo>
                  <a:lnTo>
                    <a:pt x="729421" y="0"/>
                  </a:lnTo>
                  <a:cubicBezTo>
                    <a:pt x="751534" y="0"/>
                    <a:pt x="772742" y="8785"/>
                    <a:pt x="788379" y="24421"/>
                  </a:cubicBezTo>
                  <a:cubicBezTo>
                    <a:pt x="804015" y="40058"/>
                    <a:pt x="812800" y="61266"/>
                    <a:pt x="812800" y="83379"/>
                  </a:cubicBezTo>
                  <a:lnTo>
                    <a:pt x="812800" y="976675"/>
                  </a:lnTo>
                  <a:cubicBezTo>
                    <a:pt x="812800" y="1022724"/>
                    <a:pt x="775470" y="1060054"/>
                    <a:pt x="729421" y="1060054"/>
                  </a:cubicBezTo>
                  <a:lnTo>
                    <a:pt x="83379" y="1060054"/>
                  </a:lnTo>
                  <a:cubicBezTo>
                    <a:pt x="61266" y="1060054"/>
                    <a:pt x="40058" y="1051270"/>
                    <a:pt x="24421" y="1035633"/>
                  </a:cubicBezTo>
                  <a:cubicBezTo>
                    <a:pt x="8785" y="1019996"/>
                    <a:pt x="0" y="998788"/>
                    <a:pt x="0" y="976675"/>
                  </a:cubicBezTo>
                  <a:lnTo>
                    <a:pt x="0" y="83379"/>
                  </a:lnTo>
                  <a:cubicBezTo>
                    <a:pt x="0" y="61266"/>
                    <a:pt x="8785" y="40058"/>
                    <a:pt x="24421" y="24421"/>
                  </a:cubicBezTo>
                  <a:cubicBezTo>
                    <a:pt x="40058" y="8785"/>
                    <a:pt x="61266" y="0"/>
                    <a:pt x="83379" y="0"/>
                  </a:cubicBezTo>
                  <a:close/>
                </a:path>
              </a:pathLst>
            </a:custGeom>
            <a:blipFill>
              <a:blip r:embed="rId10"/>
              <a:stretch>
                <a:fillRect l="-11779" t="-49602" r="-21746" b="-5516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966834" y="7044732"/>
            <a:ext cx="19393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QUANG HUY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57309" y="7534797"/>
            <a:ext cx="19012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(ITDSIU23038)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49159" y="7044732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HOANG KHANH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8994" y="7044732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TAN KHANH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65270" y="7534797"/>
            <a:ext cx="174303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(ITCSIU23014)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489660" y="7044732"/>
            <a:ext cx="213558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TRUNG KIEN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609107" y="7534797"/>
            <a:ext cx="189669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(ITCSIU23020)</a:t>
            </a:r>
          </a:p>
        </p:txBody>
      </p:sp>
      <p:sp>
        <p:nvSpPr>
          <p:cNvPr id="36" name="Freeform 10">
            <a:extLst>
              <a:ext uri="{FF2B5EF4-FFF2-40B4-BE49-F238E27FC236}">
                <a16:creationId xmlns:a16="http://schemas.microsoft.com/office/drawing/2014/main" id="{DD9F555D-AA3A-1C77-0ACF-484F475AFC77}"/>
              </a:ext>
            </a:extLst>
          </p:cNvPr>
          <p:cNvSpPr/>
          <p:nvPr/>
        </p:nvSpPr>
        <p:spPr>
          <a:xfrm>
            <a:off x="24003000" y="13648286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2F1810ED-329B-6D38-6AB6-8DB5B8ECC247}"/>
              </a:ext>
            </a:extLst>
          </p:cNvPr>
          <p:cNvSpPr txBox="1"/>
          <p:nvPr/>
        </p:nvSpPr>
        <p:spPr>
          <a:xfrm>
            <a:off x="25191657" y="13608653"/>
            <a:ext cx="4815674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UML and Project structure.</a:t>
            </a:r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8CE78098-0DB2-EEDB-BFD5-77C9103593E5}"/>
              </a:ext>
            </a:extLst>
          </p:cNvPr>
          <p:cNvSpPr/>
          <p:nvPr/>
        </p:nvSpPr>
        <p:spPr>
          <a:xfrm>
            <a:off x="24003000" y="15318149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4955E3E3-E1DE-5393-592F-FF2CAE76A67B}"/>
              </a:ext>
            </a:extLst>
          </p:cNvPr>
          <p:cNvSpPr txBox="1"/>
          <p:nvPr/>
        </p:nvSpPr>
        <p:spPr>
          <a:xfrm>
            <a:off x="25191657" y="16648343"/>
            <a:ext cx="576026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level data, enemies and player.</a:t>
            </a:r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AF0273AF-C801-E96F-50B0-4CDAD7753917}"/>
              </a:ext>
            </a:extLst>
          </p:cNvPr>
          <p:cNvSpPr/>
          <p:nvPr/>
        </p:nvSpPr>
        <p:spPr>
          <a:xfrm>
            <a:off x="24003000" y="16988013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3E01CC11-298A-E0F1-C069-E3880D9968D8}"/>
              </a:ext>
            </a:extLst>
          </p:cNvPr>
          <p:cNvSpPr txBox="1"/>
          <p:nvPr/>
        </p:nvSpPr>
        <p:spPr>
          <a:xfrm>
            <a:off x="25191657" y="18480318"/>
            <a:ext cx="576026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Player functions, Keyboard and Mouse input.</a:t>
            </a:r>
          </a:p>
        </p:txBody>
      </p:sp>
      <p:sp>
        <p:nvSpPr>
          <p:cNvPr id="42" name="Freeform 17">
            <a:extLst>
              <a:ext uri="{FF2B5EF4-FFF2-40B4-BE49-F238E27FC236}">
                <a16:creationId xmlns:a16="http://schemas.microsoft.com/office/drawing/2014/main" id="{BE57298F-E1C4-C7B5-01D2-F654D144F617}"/>
              </a:ext>
            </a:extLst>
          </p:cNvPr>
          <p:cNvSpPr/>
          <p:nvPr/>
        </p:nvSpPr>
        <p:spPr>
          <a:xfrm>
            <a:off x="24003000" y="18819988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0F5DFA1E-7F5B-AB3A-73E2-E246C845F4D8}"/>
              </a:ext>
            </a:extLst>
          </p:cNvPr>
          <p:cNvSpPr txBox="1"/>
          <p:nvPr/>
        </p:nvSpPr>
        <p:spPr>
          <a:xfrm>
            <a:off x="25191657" y="15278517"/>
            <a:ext cx="5760262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game and menu.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427360" y="-2617788"/>
            <a:ext cx="11416426" cy="7292975"/>
          </a:xfrm>
          <a:custGeom>
            <a:avLst/>
            <a:gdLst/>
            <a:ahLst/>
            <a:cxnLst/>
            <a:rect l="l" t="t" r="r" b="b"/>
            <a:pathLst>
              <a:path w="11416426" h="7292975">
                <a:moveTo>
                  <a:pt x="0" y="7292976"/>
                </a:moveTo>
                <a:lnTo>
                  <a:pt x="11416426" y="7292976"/>
                </a:lnTo>
                <a:lnTo>
                  <a:pt x="11416426" y="0"/>
                </a:lnTo>
                <a:lnTo>
                  <a:pt x="0" y="0"/>
                </a:lnTo>
                <a:lnTo>
                  <a:pt x="0" y="7292976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28663" b="-28663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0" y="1649103"/>
            <a:ext cx="3018626" cy="6988794"/>
            <a:chOff x="0" y="0"/>
            <a:chExt cx="4024835" cy="931839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1606" r="11606"/>
            <a:stretch>
              <a:fillRect/>
            </a:stretch>
          </p:blipFill>
          <p:spPr>
            <a:xfrm>
              <a:off x="0" y="0"/>
              <a:ext cx="4024835" cy="931839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3169728" y="1649103"/>
            <a:ext cx="3018626" cy="6988794"/>
            <a:chOff x="0" y="0"/>
            <a:chExt cx="4024835" cy="931839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1606" r="11606"/>
            <a:stretch>
              <a:fillRect/>
            </a:stretch>
          </p:blipFill>
          <p:spPr>
            <a:xfrm>
              <a:off x="0" y="0"/>
              <a:ext cx="4024835" cy="931839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339455" y="1649103"/>
            <a:ext cx="3018626" cy="6988794"/>
            <a:chOff x="0" y="0"/>
            <a:chExt cx="4024835" cy="931839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1606" r="11606"/>
            <a:stretch>
              <a:fillRect/>
            </a:stretch>
          </p:blipFill>
          <p:spPr>
            <a:xfrm>
              <a:off x="0" y="0"/>
              <a:ext cx="4024835" cy="9318392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 flipV="1">
            <a:off x="12439293" y="3676585"/>
            <a:ext cx="8188452" cy="10100814"/>
          </a:xfrm>
          <a:custGeom>
            <a:avLst/>
            <a:gdLst/>
            <a:ahLst/>
            <a:cxnLst/>
            <a:rect l="l" t="t" r="r" b="b"/>
            <a:pathLst>
              <a:path w="8188452" h="10100814">
                <a:moveTo>
                  <a:pt x="0" y="10100813"/>
                </a:moveTo>
                <a:lnTo>
                  <a:pt x="8188452" y="10100813"/>
                </a:lnTo>
                <a:lnTo>
                  <a:pt x="8188452" y="0"/>
                </a:lnTo>
                <a:lnTo>
                  <a:pt x="0" y="0"/>
                </a:lnTo>
                <a:lnTo>
                  <a:pt x="0" y="10100813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1368" r="-1136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0310381" y="2710684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10539654" y="1008718"/>
            <a:ext cx="6487154" cy="1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3"/>
              </a:lnSpc>
            </a:pPr>
            <a:r>
              <a:rPr lang="en-US" sz="9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99038" y="2671051"/>
            <a:ext cx="4815674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UML and Project structure.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310381" y="4380547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11499038" y="6030246"/>
            <a:ext cx="5760262" cy="56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Collision and gravity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310381" y="6050411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TextBox 16"/>
          <p:cNvSpPr txBox="1"/>
          <p:nvPr/>
        </p:nvSpPr>
        <p:spPr>
          <a:xfrm>
            <a:off x="11499038" y="7882386"/>
            <a:ext cx="5760262" cy="56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Menu game 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310381" y="7882386"/>
            <a:ext cx="666860" cy="666860"/>
          </a:xfrm>
          <a:custGeom>
            <a:avLst/>
            <a:gdLst/>
            <a:ahLst/>
            <a:cxnLst/>
            <a:rect l="l" t="t" r="r" b="b"/>
            <a:pathLst>
              <a:path w="666860" h="666860">
                <a:moveTo>
                  <a:pt x="0" y="0"/>
                </a:moveTo>
                <a:lnTo>
                  <a:pt x="666860" y="0"/>
                </a:lnTo>
                <a:lnTo>
                  <a:pt x="666860" y="666860"/>
                </a:lnTo>
                <a:lnTo>
                  <a:pt x="0" y="666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TextBox 18"/>
          <p:cNvSpPr txBox="1"/>
          <p:nvPr/>
        </p:nvSpPr>
        <p:spPr>
          <a:xfrm>
            <a:off x="11499038" y="4340915"/>
            <a:ext cx="6560362" cy="117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level data, enemies and player.</a:t>
            </a:r>
          </a:p>
          <a:p>
            <a:pPr algn="l">
              <a:lnSpc>
                <a:spcPts val="4759"/>
              </a:lnSpc>
            </a:pPr>
            <a:endParaRPr lang="en-US" sz="2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flipV="1">
            <a:off x="-2503414" y="4295111"/>
            <a:ext cx="8188452" cy="10100814"/>
          </a:xfrm>
          <a:custGeom>
            <a:avLst/>
            <a:gdLst/>
            <a:ahLst/>
            <a:cxnLst/>
            <a:rect l="l" t="t" r="r" b="b"/>
            <a:pathLst>
              <a:path w="8188452" h="10100814">
                <a:moveTo>
                  <a:pt x="0" y="10100813"/>
                </a:moveTo>
                <a:lnTo>
                  <a:pt x="8188452" y="10100813"/>
                </a:lnTo>
                <a:lnTo>
                  <a:pt x="8188452" y="0"/>
                </a:lnTo>
                <a:lnTo>
                  <a:pt x="0" y="0"/>
                </a:lnTo>
                <a:lnTo>
                  <a:pt x="0" y="10100813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-11368" r="-1136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flipV="1">
            <a:off x="11935455" y="-265177"/>
            <a:ext cx="9284830" cy="5397194"/>
          </a:xfrm>
          <a:custGeom>
            <a:avLst/>
            <a:gdLst/>
            <a:ahLst/>
            <a:cxnLst/>
            <a:rect l="l" t="t" r="r" b="b"/>
            <a:pathLst>
              <a:path w="9284830" h="5397194">
                <a:moveTo>
                  <a:pt x="0" y="5397194"/>
                </a:moveTo>
                <a:lnTo>
                  <a:pt x="9284830" y="5397194"/>
                </a:lnTo>
                <a:lnTo>
                  <a:pt x="9284830" y="0"/>
                </a:lnTo>
                <a:lnTo>
                  <a:pt x="0" y="0"/>
                </a:lnTo>
                <a:lnTo>
                  <a:pt x="0" y="5397194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t="-47145" r="-16295" b="-53923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1680313" y="1500730"/>
            <a:ext cx="15148061" cy="7262575"/>
            <a:chOff x="0" y="0"/>
            <a:chExt cx="4315345" cy="20689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15345" cy="2068946"/>
            </a:xfrm>
            <a:custGeom>
              <a:avLst/>
              <a:gdLst/>
              <a:ahLst/>
              <a:cxnLst/>
              <a:rect l="l" t="t" r="r" b="b"/>
              <a:pathLst>
                <a:path w="4315345" h="2068946">
                  <a:moveTo>
                    <a:pt x="20723" y="0"/>
                  </a:moveTo>
                  <a:lnTo>
                    <a:pt x="4294622" y="0"/>
                  </a:lnTo>
                  <a:cubicBezTo>
                    <a:pt x="4300118" y="0"/>
                    <a:pt x="4305389" y="2183"/>
                    <a:pt x="4309275" y="6070"/>
                  </a:cubicBezTo>
                  <a:cubicBezTo>
                    <a:pt x="4313162" y="9956"/>
                    <a:pt x="4315345" y="15227"/>
                    <a:pt x="4315345" y="20723"/>
                  </a:cubicBezTo>
                  <a:lnTo>
                    <a:pt x="4315345" y="2048223"/>
                  </a:lnTo>
                  <a:cubicBezTo>
                    <a:pt x="4315345" y="2059668"/>
                    <a:pt x="4306067" y="2068946"/>
                    <a:pt x="4294622" y="2068946"/>
                  </a:cubicBezTo>
                  <a:lnTo>
                    <a:pt x="20723" y="2068946"/>
                  </a:lnTo>
                  <a:cubicBezTo>
                    <a:pt x="15227" y="2068946"/>
                    <a:pt x="9956" y="2066762"/>
                    <a:pt x="6070" y="2062876"/>
                  </a:cubicBezTo>
                  <a:cubicBezTo>
                    <a:pt x="2183" y="2058990"/>
                    <a:pt x="0" y="2053719"/>
                    <a:pt x="0" y="2048223"/>
                  </a:cubicBezTo>
                  <a:lnTo>
                    <a:pt x="0" y="20723"/>
                  </a:lnTo>
                  <a:cubicBezTo>
                    <a:pt x="0" y="15227"/>
                    <a:pt x="2183" y="9956"/>
                    <a:pt x="6070" y="6070"/>
                  </a:cubicBezTo>
                  <a:cubicBezTo>
                    <a:pt x="9956" y="2183"/>
                    <a:pt x="15227" y="0"/>
                    <a:pt x="2072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315345" cy="21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44261" y="1764612"/>
            <a:ext cx="14633609" cy="6789854"/>
            <a:chOff x="0" y="0"/>
            <a:chExt cx="2590955" cy="12021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0955" cy="1202178"/>
            </a:xfrm>
            <a:custGeom>
              <a:avLst/>
              <a:gdLst/>
              <a:ahLst/>
              <a:cxnLst/>
              <a:rect l="l" t="t" r="r" b="b"/>
              <a:pathLst>
                <a:path w="2590955" h="1202178">
                  <a:moveTo>
                    <a:pt x="12168" y="0"/>
                  </a:moveTo>
                  <a:lnTo>
                    <a:pt x="2578787" y="0"/>
                  </a:lnTo>
                  <a:cubicBezTo>
                    <a:pt x="2582014" y="0"/>
                    <a:pt x="2585109" y="1282"/>
                    <a:pt x="2587391" y="3564"/>
                  </a:cubicBezTo>
                  <a:cubicBezTo>
                    <a:pt x="2589673" y="5846"/>
                    <a:pt x="2590955" y="8941"/>
                    <a:pt x="2590955" y="12168"/>
                  </a:cubicBezTo>
                  <a:lnTo>
                    <a:pt x="2590955" y="1190010"/>
                  </a:lnTo>
                  <a:cubicBezTo>
                    <a:pt x="2590955" y="1193237"/>
                    <a:pt x="2589673" y="1196332"/>
                    <a:pt x="2587391" y="1198614"/>
                  </a:cubicBezTo>
                  <a:cubicBezTo>
                    <a:pt x="2585109" y="1200896"/>
                    <a:pt x="2582014" y="1202178"/>
                    <a:pt x="2578787" y="1202178"/>
                  </a:cubicBezTo>
                  <a:lnTo>
                    <a:pt x="12168" y="1202178"/>
                  </a:lnTo>
                  <a:cubicBezTo>
                    <a:pt x="8941" y="1202178"/>
                    <a:pt x="5846" y="1200896"/>
                    <a:pt x="3564" y="1198614"/>
                  </a:cubicBezTo>
                  <a:cubicBezTo>
                    <a:pt x="1282" y="1196332"/>
                    <a:pt x="0" y="1193237"/>
                    <a:pt x="0" y="1190010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blipFill>
              <a:blip r:embed="rId7"/>
              <a:stretch>
                <a:fillRect t="-10615" b="-10615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0313" y="1500730"/>
            <a:ext cx="263882" cy="2638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77870" y="8554466"/>
            <a:ext cx="263882" cy="2638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61495" y="213027"/>
            <a:ext cx="11000857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- STRUCTURE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135096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2602094" y="1415082"/>
            <a:ext cx="12837067" cy="2869510"/>
            <a:chOff x="0" y="0"/>
            <a:chExt cx="4432109" cy="9907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32109" cy="990723"/>
            </a:xfrm>
            <a:custGeom>
              <a:avLst/>
              <a:gdLst/>
              <a:ahLst/>
              <a:cxnLst/>
              <a:rect l="l" t="t" r="r" b="b"/>
              <a:pathLst>
                <a:path w="4432109" h="990723">
                  <a:moveTo>
                    <a:pt x="24454" y="0"/>
                  </a:moveTo>
                  <a:lnTo>
                    <a:pt x="4407655" y="0"/>
                  </a:lnTo>
                  <a:cubicBezTo>
                    <a:pt x="4414141" y="0"/>
                    <a:pt x="4420361" y="2576"/>
                    <a:pt x="4424947" y="7162"/>
                  </a:cubicBezTo>
                  <a:cubicBezTo>
                    <a:pt x="4429533" y="11748"/>
                    <a:pt x="4432109" y="17968"/>
                    <a:pt x="4432109" y="24454"/>
                  </a:cubicBezTo>
                  <a:lnTo>
                    <a:pt x="4432109" y="966270"/>
                  </a:lnTo>
                  <a:cubicBezTo>
                    <a:pt x="4432109" y="972755"/>
                    <a:pt x="4429533" y="978975"/>
                    <a:pt x="4424947" y="983561"/>
                  </a:cubicBezTo>
                  <a:cubicBezTo>
                    <a:pt x="4420361" y="988147"/>
                    <a:pt x="4414141" y="990723"/>
                    <a:pt x="4407655" y="990723"/>
                  </a:cubicBezTo>
                  <a:lnTo>
                    <a:pt x="24454" y="990723"/>
                  </a:lnTo>
                  <a:cubicBezTo>
                    <a:pt x="17968" y="990723"/>
                    <a:pt x="11748" y="988147"/>
                    <a:pt x="7162" y="983561"/>
                  </a:cubicBezTo>
                  <a:cubicBezTo>
                    <a:pt x="2576" y="978975"/>
                    <a:pt x="0" y="972755"/>
                    <a:pt x="0" y="966270"/>
                  </a:cubicBezTo>
                  <a:lnTo>
                    <a:pt x="0" y="24454"/>
                  </a:lnTo>
                  <a:cubicBezTo>
                    <a:pt x="0" y="17968"/>
                    <a:pt x="2576" y="11748"/>
                    <a:pt x="7162" y="7162"/>
                  </a:cubicBezTo>
                  <a:cubicBezTo>
                    <a:pt x="11748" y="2576"/>
                    <a:pt x="17968" y="0"/>
                    <a:pt x="2445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432109" cy="1047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81039" y="1415082"/>
            <a:ext cx="238122" cy="23812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9636" y="1646653"/>
            <a:ext cx="12301983" cy="2406367"/>
            <a:chOff x="0" y="0"/>
            <a:chExt cx="4396898" cy="8600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96898" cy="860069"/>
            </a:xfrm>
            <a:custGeom>
              <a:avLst/>
              <a:gdLst/>
              <a:ahLst/>
              <a:cxnLst/>
              <a:rect l="l" t="t" r="r" b="b"/>
              <a:pathLst>
                <a:path w="4396898" h="860069">
                  <a:moveTo>
                    <a:pt x="14474" y="0"/>
                  </a:moveTo>
                  <a:lnTo>
                    <a:pt x="4382424" y="0"/>
                  </a:lnTo>
                  <a:cubicBezTo>
                    <a:pt x="4390418" y="0"/>
                    <a:pt x="4396898" y="6480"/>
                    <a:pt x="4396898" y="14474"/>
                  </a:cubicBezTo>
                  <a:lnTo>
                    <a:pt x="4396898" y="845594"/>
                  </a:lnTo>
                  <a:cubicBezTo>
                    <a:pt x="4396898" y="853588"/>
                    <a:pt x="4390418" y="860069"/>
                    <a:pt x="4382424" y="860069"/>
                  </a:cubicBezTo>
                  <a:lnTo>
                    <a:pt x="14474" y="860069"/>
                  </a:lnTo>
                  <a:cubicBezTo>
                    <a:pt x="6480" y="860069"/>
                    <a:pt x="0" y="853588"/>
                    <a:pt x="0" y="845594"/>
                  </a:cubicBezTo>
                  <a:lnTo>
                    <a:pt x="0" y="14474"/>
                  </a:lnTo>
                  <a:cubicBezTo>
                    <a:pt x="0" y="6480"/>
                    <a:pt x="6480" y="0"/>
                    <a:pt x="14474" y="0"/>
                  </a:cubicBezTo>
                  <a:close/>
                </a:path>
              </a:pathLst>
            </a:custGeom>
            <a:blipFill>
              <a:blip r:embed="rId7"/>
              <a:stretch>
                <a:fillRect t="-1831" r="-20005" b="-11665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83731" y="4684642"/>
            <a:ext cx="10528928" cy="3935711"/>
            <a:chOff x="0" y="0"/>
            <a:chExt cx="2174426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74426" cy="812800"/>
            </a:xfrm>
            <a:custGeom>
              <a:avLst/>
              <a:gdLst/>
              <a:ahLst/>
              <a:cxnLst/>
              <a:rect l="l" t="t" r="r" b="b"/>
              <a:pathLst>
                <a:path w="2174426" h="812800">
                  <a:moveTo>
                    <a:pt x="16912" y="0"/>
                  </a:moveTo>
                  <a:lnTo>
                    <a:pt x="2157514" y="0"/>
                  </a:lnTo>
                  <a:cubicBezTo>
                    <a:pt x="2166855" y="0"/>
                    <a:pt x="2174426" y="7572"/>
                    <a:pt x="2174426" y="16912"/>
                  </a:cubicBezTo>
                  <a:lnTo>
                    <a:pt x="2174426" y="795888"/>
                  </a:lnTo>
                  <a:cubicBezTo>
                    <a:pt x="2174426" y="805228"/>
                    <a:pt x="2166855" y="812800"/>
                    <a:pt x="2157514" y="812800"/>
                  </a:cubicBezTo>
                  <a:lnTo>
                    <a:pt x="16912" y="812800"/>
                  </a:lnTo>
                  <a:cubicBezTo>
                    <a:pt x="7572" y="812800"/>
                    <a:pt x="0" y="805228"/>
                    <a:pt x="0" y="795888"/>
                  </a:cubicBezTo>
                  <a:lnTo>
                    <a:pt x="0" y="16912"/>
                  </a:lnTo>
                  <a:cubicBezTo>
                    <a:pt x="0" y="7572"/>
                    <a:pt x="7572" y="0"/>
                    <a:pt x="16912" y="0"/>
                  </a:cubicBezTo>
                  <a:close/>
                </a:path>
              </a:pathLst>
            </a:custGeom>
            <a:blipFill>
              <a:blip r:embed="rId8"/>
              <a:stretch>
                <a:fillRect t="-26424" b="-24057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2285" y="222587"/>
            <a:ext cx="14076685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 DATA - GAME CONSTANT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201038" y="4046469"/>
            <a:ext cx="238122" cy="23812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0811" y="213027"/>
            <a:ext cx="8596833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 DATA - LOAD</a:t>
            </a:r>
          </a:p>
        </p:txBody>
      </p:sp>
      <p:sp>
        <p:nvSpPr>
          <p:cNvPr id="9" name="Freeform 9"/>
          <p:cNvSpPr/>
          <p:nvPr/>
        </p:nvSpPr>
        <p:spPr>
          <a:xfrm flipV="1">
            <a:off x="-4880678" y="-1119276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1262682"/>
            <a:ext cx="10875600" cy="3880818"/>
            <a:chOff x="0" y="0"/>
            <a:chExt cx="4432109" cy="15815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32109" cy="1581541"/>
            </a:xfrm>
            <a:custGeom>
              <a:avLst/>
              <a:gdLst/>
              <a:ahLst/>
              <a:cxnLst/>
              <a:rect l="l" t="t" r="r" b="b"/>
              <a:pathLst>
                <a:path w="4432109" h="1581541">
                  <a:moveTo>
                    <a:pt x="28864" y="0"/>
                  </a:moveTo>
                  <a:lnTo>
                    <a:pt x="4403245" y="0"/>
                  </a:lnTo>
                  <a:cubicBezTo>
                    <a:pt x="4419186" y="0"/>
                    <a:pt x="4432109" y="12923"/>
                    <a:pt x="4432109" y="28864"/>
                  </a:cubicBezTo>
                  <a:lnTo>
                    <a:pt x="4432109" y="1552677"/>
                  </a:lnTo>
                  <a:cubicBezTo>
                    <a:pt x="4432109" y="1568618"/>
                    <a:pt x="4419186" y="1581541"/>
                    <a:pt x="4403245" y="1581541"/>
                  </a:cubicBezTo>
                  <a:lnTo>
                    <a:pt x="28864" y="1581541"/>
                  </a:lnTo>
                  <a:cubicBezTo>
                    <a:pt x="12923" y="1581541"/>
                    <a:pt x="0" y="1568618"/>
                    <a:pt x="0" y="1552677"/>
                  </a:cubicBezTo>
                  <a:lnTo>
                    <a:pt x="0" y="28864"/>
                  </a:lnTo>
                  <a:cubicBezTo>
                    <a:pt x="0" y="12923"/>
                    <a:pt x="12923" y="0"/>
                    <a:pt x="2886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432109" cy="1638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1262682"/>
            <a:ext cx="238122" cy="23812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0287" y="1464420"/>
            <a:ext cx="10422275" cy="3476808"/>
            <a:chOff x="0" y="0"/>
            <a:chExt cx="4396898" cy="14667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96898" cy="1466779"/>
            </a:xfrm>
            <a:custGeom>
              <a:avLst/>
              <a:gdLst/>
              <a:ahLst/>
              <a:cxnLst/>
              <a:rect l="l" t="t" r="r" b="b"/>
              <a:pathLst>
                <a:path w="4396898" h="1466779">
                  <a:moveTo>
                    <a:pt x="17085" y="0"/>
                  </a:moveTo>
                  <a:lnTo>
                    <a:pt x="4379813" y="0"/>
                  </a:lnTo>
                  <a:cubicBezTo>
                    <a:pt x="4389249" y="0"/>
                    <a:pt x="4396898" y="7649"/>
                    <a:pt x="4396898" y="17085"/>
                  </a:cubicBezTo>
                  <a:lnTo>
                    <a:pt x="4396898" y="1449694"/>
                  </a:lnTo>
                  <a:cubicBezTo>
                    <a:pt x="4396898" y="1459130"/>
                    <a:pt x="4389249" y="1466779"/>
                    <a:pt x="4379813" y="1466779"/>
                  </a:cubicBezTo>
                  <a:lnTo>
                    <a:pt x="17085" y="1466779"/>
                  </a:lnTo>
                  <a:cubicBezTo>
                    <a:pt x="7649" y="1466779"/>
                    <a:pt x="0" y="1459130"/>
                    <a:pt x="0" y="1449694"/>
                  </a:cubicBezTo>
                  <a:lnTo>
                    <a:pt x="0" y="17085"/>
                  </a:lnTo>
                  <a:cubicBezTo>
                    <a:pt x="0" y="7649"/>
                    <a:pt x="7649" y="0"/>
                    <a:pt x="17085" y="0"/>
                  </a:cubicBezTo>
                  <a:close/>
                </a:path>
              </a:pathLst>
            </a:custGeom>
            <a:blipFill>
              <a:blip r:embed="rId7"/>
              <a:stretch>
                <a:fillRect l="-3589" r="-358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06091" y="6081549"/>
            <a:ext cx="9717767" cy="3154455"/>
            <a:chOff x="0" y="0"/>
            <a:chExt cx="2388522" cy="7753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88522" cy="775331"/>
            </a:xfrm>
            <a:custGeom>
              <a:avLst/>
              <a:gdLst/>
              <a:ahLst/>
              <a:cxnLst/>
              <a:rect l="l" t="t" r="r" b="b"/>
              <a:pathLst>
                <a:path w="2388522" h="775331">
                  <a:moveTo>
                    <a:pt x="18324" y="0"/>
                  </a:moveTo>
                  <a:lnTo>
                    <a:pt x="2370199" y="0"/>
                  </a:lnTo>
                  <a:cubicBezTo>
                    <a:pt x="2375059" y="0"/>
                    <a:pt x="2379719" y="1931"/>
                    <a:pt x="2383156" y="5367"/>
                  </a:cubicBezTo>
                  <a:cubicBezTo>
                    <a:pt x="2386592" y="8803"/>
                    <a:pt x="2388522" y="13464"/>
                    <a:pt x="2388522" y="18324"/>
                  </a:cubicBezTo>
                  <a:lnTo>
                    <a:pt x="2388522" y="757007"/>
                  </a:lnTo>
                  <a:cubicBezTo>
                    <a:pt x="2388522" y="767127"/>
                    <a:pt x="2380319" y="775331"/>
                    <a:pt x="2370199" y="775331"/>
                  </a:cubicBezTo>
                  <a:lnTo>
                    <a:pt x="18324" y="775331"/>
                  </a:lnTo>
                  <a:cubicBezTo>
                    <a:pt x="8204" y="775331"/>
                    <a:pt x="0" y="767127"/>
                    <a:pt x="0" y="757007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blipFill>
              <a:blip r:embed="rId8"/>
              <a:stretch>
                <a:fillRect t="-638" b="-63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38" name="TextBox 22">
            <a:extLst>
              <a:ext uri="{FF2B5EF4-FFF2-40B4-BE49-F238E27FC236}">
                <a16:creationId xmlns:a16="http://schemas.microsoft.com/office/drawing/2014/main" id="{57D67532-820B-FA10-D098-CCF4B06DDC06}"/>
              </a:ext>
            </a:extLst>
          </p:cNvPr>
          <p:cNvSpPr txBox="1"/>
          <p:nvPr/>
        </p:nvSpPr>
        <p:spPr>
          <a:xfrm>
            <a:off x="27432000" y="-1740052"/>
            <a:ext cx="6383700" cy="124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2463"/>
              </a:lnSpc>
              <a:buFont typeface="Arial"/>
              <a:buChar char="•"/>
            </a:pPr>
            <a:r>
              <a:rPr lang="en-US" sz="2199" spc="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nested loop extracts smaller sprites (32x32 pixels each) from the sprite atlas and stores them in the </a:t>
            </a:r>
            <a:r>
              <a:rPr lang="en-US" sz="2199" spc="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levelSprite</a:t>
            </a:r>
            <a:r>
              <a:rPr lang="en-US" sz="2199" spc="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array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F03E6516-FDA3-CE39-4709-1D32A5222348}"/>
              </a:ext>
            </a:extLst>
          </p:cNvPr>
          <p:cNvSpPr txBox="1"/>
          <p:nvPr/>
        </p:nvSpPr>
        <p:spPr>
          <a:xfrm>
            <a:off x="-9906000" y="11849100"/>
            <a:ext cx="3849648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</a:t>
            </a:r>
            <a:r>
              <a:rPr lang="en-US" sz="28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levelSprite</a:t>
            </a: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array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172950" y="572102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4035823" y="-1799177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8229600"/>
                </a:moveTo>
                <a:lnTo>
                  <a:pt x="8188452" y="8229600"/>
                </a:lnTo>
                <a:lnTo>
                  <a:pt x="81884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4152629" y="9166340"/>
            <a:ext cx="1203104" cy="0"/>
          </a:xfrm>
          <a:prstGeom prst="line">
            <a:avLst/>
          </a:prstGeom>
          <a:ln w="19050" cap="flat">
            <a:gradFill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022431" y="8987162"/>
            <a:ext cx="358355" cy="358355"/>
          </a:xfrm>
          <a:custGeom>
            <a:avLst/>
            <a:gdLst/>
            <a:ahLst/>
            <a:cxnLst/>
            <a:rect l="l" t="t" r="r" b="b"/>
            <a:pathLst>
              <a:path w="358355" h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80313" y="9001353"/>
            <a:ext cx="329974" cy="329974"/>
          </a:xfrm>
          <a:custGeom>
            <a:avLst/>
            <a:gdLst/>
            <a:ahLst/>
            <a:cxnLst/>
            <a:rect l="l" t="t" r="r" b="b"/>
            <a:pathLst>
              <a:path w="329974" h="329974">
                <a:moveTo>
                  <a:pt x="0" y="0"/>
                </a:moveTo>
                <a:lnTo>
                  <a:pt x="329973" y="0"/>
                </a:lnTo>
                <a:lnTo>
                  <a:pt x="329973" y="329974"/>
                </a:lnTo>
                <a:lnTo>
                  <a:pt x="0" y="32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2305561" y="8958394"/>
            <a:ext cx="33794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MARIO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06091" y="6081549"/>
            <a:ext cx="9439838" cy="3064237"/>
            <a:chOff x="0" y="0"/>
            <a:chExt cx="2388522" cy="775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8522" cy="775331"/>
            </a:xfrm>
            <a:custGeom>
              <a:avLst/>
              <a:gdLst/>
              <a:ahLst/>
              <a:cxnLst/>
              <a:rect l="l" t="t" r="r" b="b"/>
              <a:pathLst>
                <a:path w="2388522" h="775331">
                  <a:moveTo>
                    <a:pt x="18863" y="0"/>
                  </a:moveTo>
                  <a:lnTo>
                    <a:pt x="2369659" y="0"/>
                  </a:lnTo>
                  <a:cubicBezTo>
                    <a:pt x="2380077" y="0"/>
                    <a:pt x="2388522" y="8445"/>
                    <a:pt x="2388522" y="18863"/>
                  </a:cubicBezTo>
                  <a:lnTo>
                    <a:pt x="2388522" y="756468"/>
                  </a:lnTo>
                  <a:cubicBezTo>
                    <a:pt x="2388522" y="766886"/>
                    <a:pt x="2380077" y="775331"/>
                    <a:pt x="2369659" y="775331"/>
                  </a:cubicBezTo>
                  <a:lnTo>
                    <a:pt x="18863" y="775331"/>
                  </a:lnTo>
                  <a:cubicBezTo>
                    <a:pt x="8445" y="775331"/>
                    <a:pt x="0" y="766886"/>
                    <a:pt x="0" y="756468"/>
                  </a:cubicBezTo>
                  <a:lnTo>
                    <a:pt x="0" y="18863"/>
                  </a:lnTo>
                  <a:cubicBezTo>
                    <a:pt x="0" y="8445"/>
                    <a:pt x="8445" y="0"/>
                    <a:pt x="18863" y="0"/>
                  </a:cubicBezTo>
                  <a:close/>
                </a:path>
              </a:pathLst>
            </a:custGeom>
            <a:blipFill>
              <a:blip r:embed="rId7"/>
              <a:stretch>
                <a:fillRect l="-1292" t="-4305" r="-1292" b="-235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262682"/>
            <a:ext cx="238122" cy="23812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27645" y="5601968"/>
            <a:ext cx="238122" cy="23812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50088">
                    <a:alpha val="100000"/>
                  </a:srgbClr>
                </a:gs>
                <a:gs pos="100000">
                  <a:srgbClr val="D5880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030811" y="213027"/>
            <a:ext cx="8596833" cy="10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7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 DATA - LOAD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1262682"/>
            <a:ext cx="10875600" cy="3880818"/>
            <a:chOff x="0" y="0"/>
            <a:chExt cx="4432109" cy="15815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32109" cy="1581541"/>
            </a:xfrm>
            <a:custGeom>
              <a:avLst/>
              <a:gdLst/>
              <a:ahLst/>
              <a:cxnLst/>
              <a:rect l="l" t="t" r="r" b="b"/>
              <a:pathLst>
                <a:path w="4432109" h="1581541">
                  <a:moveTo>
                    <a:pt x="28864" y="0"/>
                  </a:moveTo>
                  <a:lnTo>
                    <a:pt x="4403245" y="0"/>
                  </a:lnTo>
                  <a:cubicBezTo>
                    <a:pt x="4419186" y="0"/>
                    <a:pt x="4432109" y="12923"/>
                    <a:pt x="4432109" y="28864"/>
                  </a:cubicBezTo>
                  <a:lnTo>
                    <a:pt x="4432109" y="1552677"/>
                  </a:lnTo>
                  <a:cubicBezTo>
                    <a:pt x="4432109" y="1568618"/>
                    <a:pt x="4419186" y="1581541"/>
                    <a:pt x="4403245" y="1581541"/>
                  </a:cubicBezTo>
                  <a:lnTo>
                    <a:pt x="28864" y="1581541"/>
                  </a:lnTo>
                  <a:cubicBezTo>
                    <a:pt x="12923" y="1581541"/>
                    <a:pt x="0" y="1568618"/>
                    <a:pt x="0" y="1552677"/>
                  </a:cubicBezTo>
                  <a:lnTo>
                    <a:pt x="0" y="28864"/>
                  </a:lnTo>
                  <a:cubicBezTo>
                    <a:pt x="0" y="12923"/>
                    <a:pt x="12923" y="0"/>
                    <a:pt x="2886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C50088">
                      <a:alpha val="100000"/>
                    </a:srgbClr>
                  </a:gs>
                  <a:gs pos="100000">
                    <a:srgbClr val="D5880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4432109" cy="1638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0287" y="1464420"/>
            <a:ext cx="10422275" cy="3476808"/>
            <a:chOff x="0" y="0"/>
            <a:chExt cx="4396898" cy="14667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96898" cy="1466779"/>
            </a:xfrm>
            <a:custGeom>
              <a:avLst/>
              <a:gdLst/>
              <a:ahLst/>
              <a:cxnLst/>
              <a:rect l="l" t="t" r="r" b="b"/>
              <a:pathLst>
                <a:path w="4396898" h="1466779">
                  <a:moveTo>
                    <a:pt x="17085" y="0"/>
                  </a:moveTo>
                  <a:lnTo>
                    <a:pt x="4379813" y="0"/>
                  </a:lnTo>
                  <a:cubicBezTo>
                    <a:pt x="4389249" y="0"/>
                    <a:pt x="4396898" y="7649"/>
                    <a:pt x="4396898" y="17085"/>
                  </a:cubicBezTo>
                  <a:lnTo>
                    <a:pt x="4396898" y="1449694"/>
                  </a:lnTo>
                  <a:cubicBezTo>
                    <a:pt x="4396898" y="1459130"/>
                    <a:pt x="4389249" y="1466779"/>
                    <a:pt x="4379813" y="1466779"/>
                  </a:cubicBezTo>
                  <a:lnTo>
                    <a:pt x="17085" y="1466779"/>
                  </a:lnTo>
                  <a:cubicBezTo>
                    <a:pt x="7649" y="1466779"/>
                    <a:pt x="0" y="1459130"/>
                    <a:pt x="0" y="1449694"/>
                  </a:cubicBezTo>
                  <a:lnTo>
                    <a:pt x="0" y="17085"/>
                  </a:lnTo>
                  <a:cubicBezTo>
                    <a:pt x="0" y="7649"/>
                    <a:pt x="7649" y="0"/>
                    <a:pt x="17085" y="0"/>
                  </a:cubicBezTo>
                  <a:close/>
                </a:path>
              </a:pathLst>
            </a:custGeom>
            <a:blipFill>
              <a:blip r:embed="rId8"/>
              <a:stretch>
                <a:fillRect l="-3589" r="-358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172950" y="2315623"/>
            <a:ext cx="6383700" cy="124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2463"/>
              </a:lnSpc>
              <a:buFont typeface="Arial"/>
              <a:buChar char="•"/>
            </a:pPr>
            <a:r>
              <a:rPr lang="en-US" sz="2199" spc="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nested loop extracts smaller sprites (32x32 pixels each) from the sprite atlas and stores them in the </a:t>
            </a:r>
            <a:r>
              <a:rPr lang="en-US" sz="2199" spc="8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levelSprite</a:t>
            </a:r>
            <a:r>
              <a:rPr lang="en-US" sz="2199" spc="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array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30910" y="7096777"/>
            <a:ext cx="3849648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</a:t>
            </a:r>
            <a:r>
              <a:rPr lang="en-US" sz="28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levelSprite</a:t>
            </a:r>
            <a:r>
              <a:rPr lang="en-US" sz="28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array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849</Words>
  <Application>Microsoft Office PowerPoint</Application>
  <PresentationFormat>Custom</PresentationFormat>
  <Paragraphs>130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Poppins Bold</vt:lpstr>
      <vt:lpstr>Poppins Italics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MARIO</dc:title>
  <dc:creator>HP</dc:creator>
  <cp:lastModifiedBy>NGUYEN TAN KHANH</cp:lastModifiedBy>
  <cp:revision>4</cp:revision>
  <dcterms:created xsi:type="dcterms:W3CDTF">2006-08-16T00:00:00Z</dcterms:created>
  <dcterms:modified xsi:type="dcterms:W3CDTF">2024-12-22T15:20:25Z</dcterms:modified>
  <dc:identifier>DAGZ6LyPcFY</dc:identifier>
</cp:coreProperties>
</file>